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51206400" cy="36009263"/>
  <p:notesSz cx="6858000" cy="9144000"/>
  <p:defaultTextStyle>
    <a:defPPr>
      <a:defRPr lang="en-US"/>
    </a:defPPr>
    <a:lvl1pPr marL="0" algn="l" defTabSz="2697480" rtl="0" eaLnBrk="1" latinLnBrk="0" hangingPunct="1">
      <a:defRPr sz="10600" kern="1200">
        <a:solidFill>
          <a:schemeClr val="tx1"/>
        </a:solidFill>
        <a:latin typeface="+mn-lt"/>
        <a:ea typeface="+mn-ea"/>
        <a:cs typeface="+mn-cs"/>
      </a:defRPr>
    </a:lvl1pPr>
    <a:lvl2pPr marL="2697480" algn="l" defTabSz="2697480" rtl="0" eaLnBrk="1" latinLnBrk="0" hangingPunct="1">
      <a:defRPr sz="10600" kern="1200">
        <a:solidFill>
          <a:schemeClr val="tx1"/>
        </a:solidFill>
        <a:latin typeface="+mn-lt"/>
        <a:ea typeface="+mn-ea"/>
        <a:cs typeface="+mn-cs"/>
      </a:defRPr>
    </a:lvl2pPr>
    <a:lvl3pPr marL="5394960" algn="l" defTabSz="2697480" rtl="0" eaLnBrk="1" latinLnBrk="0" hangingPunct="1">
      <a:defRPr sz="10600" kern="1200">
        <a:solidFill>
          <a:schemeClr val="tx1"/>
        </a:solidFill>
        <a:latin typeface="+mn-lt"/>
        <a:ea typeface="+mn-ea"/>
        <a:cs typeface="+mn-cs"/>
      </a:defRPr>
    </a:lvl3pPr>
    <a:lvl4pPr marL="8092440" algn="l" defTabSz="2697480" rtl="0" eaLnBrk="1" latinLnBrk="0" hangingPunct="1">
      <a:defRPr sz="10600" kern="1200">
        <a:solidFill>
          <a:schemeClr val="tx1"/>
        </a:solidFill>
        <a:latin typeface="+mn-lt"/>
        <a:ea typeface="+mn-ea"/>
        <a:cs typeface="+mn-cs"/>
      </a:defRPr>
    </a:lvl4pPr>
    <a:lvl5pPr marL="10789920" algn="l" defTabSz="2697480" rtl="0" eaLnBrk="1" latinLnBrk="0" hangingPunct="1">
      <a:defRPr sz="10600" kern="1200">
        <a:solidFill>
          <a:schemeClr val="tx1"/>
        </a:solidFill>
        <a:latin typeface="+mn-lt"/>
        <a:ea typeface="+mn-ea"/>
        <a:cs typeface="+mn-cs"/>
      </a:defRPr>
    </a:lvl5pPr>
    <a:lvl6pPr marL="13487400" algn="l" defTabSz="2697480" rtl="0" eaLnBrk="1" latinLnBrk="0" hangingPunct="1">
      <a:defRPr sz="10600" kern="1200">
        <a:solidFill>
          <a:schemeClr val="tx1"/>
        </a:solidFill>
        <a:latin typeface="+mn-lt"/>
        <a:ea typeface="+mn-ea"/>
        <a:cs typeface="+mn-cs"/>
      </a:defRPr>
    </a:lvl6pPr>
    <a:lvl7pPr marL="16184880" algn="l" defTabSz="2697480" rtl="0" eaLnBrk="1" latinLnBrk="0" hangingPunct="1">
      <a:defRPr sz="10600" kern="1200">
        <a:solidFill>
          <a:schemeClr val="tx1"/>
        </a:solidFill>
        <a:latin typeface="+mn-lt"/>
        <a:ea typeface="+mn-ea"/>
        <a:cs typeface="+mn-cs"/>
      </a:defRPr>
    </a:lvl7pPr>
    <a:lvl8pPr marL="18882360" algn="l" defTabSz="2697480" rtl="0" eaLnBrk="1" latinLnBrk="0" hangingPunct="1">
      <a:defRPr sz="10600" kern="1200">
        <a:solidFill>
          <a:schemeClr val="tx1"/>
        </a:solidFill>
        <a:latin typeface="+mn-lt"/>
        <a:ea typeface="+mn-ea"/>
        <a:cs typeface="+mn-cs"/>
      </a:defRPr>
    </a:lvl8pPr>
    <a:lvl9pPr marL="21579840" algn="l" defTabSz="2697480" rtl="0" eaLnBrk="1" latinLnBrk="0" hangingPunct="1">
      <a:defRPr sz="10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342">
          <p15:clr>
            <a:srgbClr val="A4A3A4"/>
          </p15:clr>
        </p15:guide>
        <p15:guide id="2"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A00"/>
    <a:srgbClr val="192D51"/>
    <a:srgbClr val="1A2E5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4754"/>
    <p:restoredTop sz="96816" autoAdjust="0"/>
  </p:normalViewPr>
  <p:slideViewPr>
    <p:cSldViewPr snapToGrid="0" snapToObjects="1">
      <p:cViewPr>
        <p:scale>
          <a:sx n="30" d="100"/>
          <a:sy n="30" d="100"/>
        </p:scale>
        <p:origin x="2360" y="208"/>
      </p:cViewPr>
      <p:guideLst>
        <p:guide orient="horz" pos="11342"/>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AA97D9-3053-064C-9966-1976E0908D20}" type="datetimeFigureOut">
              <a:rPr lang="en-US" smtClean="0"/>
              <a:t>11/1/21</a:t>
            </a:fld>
            <a:endParaRPr lang="en-US"/>
          </a:p>
        </p:txBody>
      </p:sp>
      <p:sp>
        <p:nvSpPr>
          <p:cNvPr id="4" name="Slide Image Placeholder 3"/>
          <p:cNvSpPr>
            <a:spLocks noGrp="1" noRot="1" noChangeAspect="1"/>
          </p:cNvSpPr>
          <p:nvPr>
            <p:ph type="sldImg" idx="2"/>
          </p:nvPr>
        </p:nvSpPr>
        <p:spPr>
          <a:xfrm>
            <a:off x="1235075" y="1143000"/>
            <a:ext cx="4387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2AE4C-EC97-F94E-8AAC-2E92576254C9}" type="slidenum">
              <a:rPr lang="en-US" smtClean="0"/>
              <a:t>‹#›</a:t>
            </a:fld>
            <a:endParaRPr lang="en-US"/>
          </a:p>
        </p:txBody>
      </p:sp>
    </p:spTree>
    <p:extLst>
      <p:ext uri="{BB962C8B-B14F-4D97-AF65-F5344CB8AC3E}">
        <p14:creationId xmlns:p14="http://schemas.microsoft.com/office/powerpoint/2010/main" val="3567822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232AE4C-EC97-F94E-8AAC-2E92576254C9}" type="slidenum">
              <a:rPr lang="en-US" smtClean="0"/>
              <a:t>1</a:t>
            </a:fld>
            <a:endParaRPr lang="en-US"/>
          </a:p>
        </p:txBody>
      </p:sp>
    </p:spTree>
    <p:extLst>
      <p:ext uri="{BB962C8B-B14F-4D97-AF65-F5344CB8AC3E}">
        <p14:creationId xmlns:p14="http://schemas.microsoft.com/office/powerpoint/2010/main" val="3849966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186213"/>
            <a:ext cx="43525440" cy="7718653"/>
          </a:xfrm>
        </p:spPr>
        <p:txBody>
          <a:bodyPr/>
          <a:lstStyle/>
          <a:p>
            <a:r>
              <a:rPr lang="en-US"/>
              <a:t>Click to edit Master title style</a:t>
            </a:r>
          </a:p>
        </p:txBody>
      </p:sp>
      <p:sp>
        <p:nvSpPr>
          <p:cNvPr id="3" name="Subtitle 2"/>
          <p:cNvSpPr>
            <a:spLocks noGrp="1"/>
          </p:cNvSpPr>
          <p:nvPr>
            <p:ph type="subTitle" idx="1"/>
          </p:nvPr>
        </p:nvSpPr>
        <p:spPr>
          <a:xfrm>
            <a:off x="7680960" y="20405249"/>
            <a:ext cx="35844480" cy="9202367"/>
          </a:xfrm>
        </p:spPr>
        <p:txBody>
          <a:bodyPr/>
          <a:lstStyle>
            <a:lvl1pPr marL="0" indent="0" algn="ctr">
              <a:buNone/>
              <a:defRPr>
                <a:solidFill>
                  <a:schemeClr val="tx1">
                    <a:tint val="75000"/>
                  </a:schemeClr>
                </a:solidFill>
              </a:defRPr>
            </a:lvl1pPr>
            <a:lvl2pPr marL="2697480" indent="0" algn="ctr">
              <a:buNone/>
              <a:defRPr>
                <a:solidFill>
                  <a:schemeClr val="tx1">
                    <a:tint val="75000"/>
                  </a:schemeClr>
                </a:solidFill>
              </a:defRPr>
            </a:lvl2pPr>
            <a:lvl3pPr marL="5394960" indent="0" algn="ctr">
              <a:buNone/>
              <a:defRPr>
                <a:solidFill>
                  <a:schemeClr val="tx1">
                    <a:tint val="75000"/>
                  </a:schemeClr>
                </a:solidFill>
              </a:defRPr>
            </a:lvl3pPr>
            <a:lvl4pPr marL="8092440" indent="0" algn="ctr">
              <a:buNone/>
              <a:defRPr>
                <a:solidFill>
                  <a:schemeClr val="tx1">
                    <a:tint val="75000"/>
                  </a:schemeClr>
                </a:solidFill>
              </a:defRPr>
            </a:lvl4pPr>
            <a:lvl5pPr marL="10789920" indent="0" algn="ctr">
              <a:buNone/>
              <a:defRPr>
                <a:solidFill>
                  <a:schemeClr val="tx1">
                    <a:tint val="75000"/>
                  </a:schemeClr>
                </a:solidFill>
              </a:defRPr>
            </a:lvl5pPr>
            <a:lvl6pPr marL="13487400" indent="0" algn="ctr">
              <a:buNone/>
              <a:defRPr>
                <a:solidFill>
                  <a:schemeClr val="tx1">
                    <a:tint val="75000"/>
                  </a:schemeClr>
                </a:solidFill>
              </a:defRPr>
            </a:lvl6pPr>
            <a:lvl7pPr marL="16184880" indent="0" algn="ctr">
              <a:buNone/>
              <a:defRPr>
                <a:solidFill>
                  <a:schemeClr val="tx1">
                    <a:tint val="75000"/>
                  </a:schemeClr>
                </a:solidFill>
              </a:defRPr>
            </a:lvl7pPr>
            <a:lvl8pPr marL="18882360" indent="0" algn="ctr">
              <a:buNone/>
              <a:defRPr>
                <a:solidFill>
                  <a:schemeClr val="tx1">
                    <a:tint val="75000"/>
                  </a:schemeClr>
                </a:solidFill>
              </a:defRPr>
            </a:lvl8pPr>
            <a:lvl9pPr marL="2157984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79486CB-F918-524A-940B-02BE645E415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2018000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486CB-F918-524A-940B-02BE645E415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129433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640" y="1442042"/>
            <a:ext cx="11521440" cy="307245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0320" y="1442042"/>
            <a:ext cx="33710880" cy="307245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486CB-F918-524A-940B-02BE645E415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2732087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9486CB-F918-524A-940B-02BE645E415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2273752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3139289"/>
            <a:ext cx="43525440" cy="7151840"/>
          </a:xfrm>
        </p:spPr>
        <p:txBody>
          <a:bodyPr anchor="t"/>
          <a:lstStyle>
            <a:lvl1pPr algn="l">
              <a:defRPr sz="23600" b="1" cap="all"/>
            </a:lvl1pPr>
          </a:lstStyle>
          <a:p>
            <a:r>
              <a:rPr lang="en-US"/>
              <a:t>Click to edit Master title style</a:t>
            </a:r>
          </a:p>
        </p:txBody>
      </p:sp>
      <p:sp>
        <p:nvSpPr>
          <p:cNvPr id="3" name="Text Placeholder 2"/>
          <p:cNvSpPr>
            <a:spLocks noGrp="1"/>
          </p:cNvSpPr>
          <p:nvPr>
            <p:ph type="body" idx="1"/>
          </p:nvPr>
        </p:nvSpPr>
        <p:spPr>
          <a:xfrm>
            <a:off x="4044953" y="15262264"/>
            <a:ext cx="43525440" cy="7877024"/>
          </a:xfrm>
        </p:spPr>
        <p:txBody>
          <a:bodyPr anchor="b"/>
          <a:lstStyle>
            <a:lvl1pPr marL="0" indent="0">
              <a:buNone/>
              <a:defRPr sz="11800">
                <a:solidFill>
                  <a:schemeClr val="tx1">
                    <a:tint val="75000"/>
                  </a:schemeClr>
                </a:solidFill>
              </a:defRPr>
            </a:lvl1pPr>
            <a:lvl2pPr marL="2697480" indent="0">
              <a:buNone/>
              <a:defRPr sz="10600">
                <a:solidFill>
                  <a:schemeClr val="tx1">
                    <a:tint val="75000"/>
                  </a:schemeClr>
                </a:solidFill>
              </a:defRPr>
            </a:lvl2pPr>
            <a:lvl3pPr marL="5394960" indent="0">
              <a:buNone/>
              <a:defRPr sz="9400">
                <a:solidFill>
                  <a:schemeClr val="tx1">
                    <a:tint val="75000"/>
                  </a:schemeClr>
                </a:solidFill>
              </a:defRPr>
            </a:lvl3pPr>
            <a:lvl4pPr marL="8092440" indent="0">
              <a:buNone/>
              <a:defRPr sz="8300">
                <a:solidFill>
                  <a:schemeClr val="tx1">
                    <a:tint val="75000"/>
                  </a:schemeClr>
                </a:solidFill>
              </a:defRPr>
            </a:lvl4pPr>
            <a:lvl5pPr marL="10789920" indent="0">
              <a:buNone/>
              <a:defRPr sz="8300">
                <a:solidFill>
                  <a:schemeClr val="tx1">
                    <a:tint val="75000"/>
                  </a:schemeClr>
                </a:solidFill>
              </a:defRPr>
            </a:lvl5pPr>
            <a:lvl6pPr marL="13487400" indent="0">
              <a:buNone/>
              <a:defRPr sz="8300">
                <a:solidFill>
                  <a:schemeClr val="tx1">
                    <a:tint val="75000"/>
                  </a:schemeClr>
                </a:solidFill>
              </a:defRPr>
            </a:lvl6pPr>
            <a:lvl7pPr marL="16184880" indent="0">
              <a:buNone/>
              <a:defRPr sz="8300">
                <a:solidFill>
                  <a:schemeClr val="tx1">
                    <a:tint val="75000"/>
                  </a:schemeClr>
                </a:solidFill>
              </a:defRPr>
            </a:lvl7pPr>
            <a:lvl8pPr marL="18882360" indent="0">
              <a:buNone/>
              <a:defRPr sz="8300">
                <a:solidFill>
                  <a:schemeClr val="tx1">
                    <a:tint val="75000"/>
                  </a:schemeClr>
                </a:solidFill>
              </a:defRPr>
            </a:lvl8pPr>
            <a:lvl9pPr marL="21579840" indent="0">
              <a:buNone/>
              <a:defRPr sz="8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9486CB-F918-524A-940B-02BE645E4158}" type="datetimeFigureOut">
              <a:rPr lang="en-US" smtClean="0"/>
              <a:t>11/1/21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246879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0320" y="8402164"/>
            <a:ext cx="22616160" cy="23764449"/>
          </a:xfrm>
        </p:spPr>
        <p:txBody>
          <a:bodyPr/>
          <a:lstStyle>
            <a:lvl1pPr>
              <a:defRPr sz="16500"/>
            </a:lvl1pPr>
            <a:lvl2pPr>
              <a:defRPr sz="14200"/>
            </a:lvl2pPr>
            <a:lvl3pPr>
              <a:defRPr sz="11800"/>
            </a:lvl3pPr>
            <a:lvl4pPr>
              <a:defRPr sz="10600"/>
            </a:lvl4pPr>
            <a:lvl5pPr>
              <a:defRPr sz="10600"/>
            </a:lvl5pPr>
            <a:lvl6pPr>
              <a:defRPr sz="10600"/>
            </a:lvl6pPr>
            <a:lvl7pPr>
              <a:defRPr sz="10600"/>
            </a:lvl7pPr>
            <a:lvl8pPr>
              <a:defRPr sz="10600"/>
            </a:lvl8pPr>
            <a:lvl9pPr>
              <a:defRPr sz="10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029920" y="8402164"/>
            <a:ext cx="22616160" cy="23764449"/>
          </a:xfrm>
        </p:spPr>
        <p:txBody>
          <a:bodyPr/>
          <a:lstStyle>
            <a:lvl1pPr>
              <a:defRPr sz="16500"/>
            </a:lvl1pPr>
            <a:lvl2pPr>
              <a:defRPr sz="14200"/>
            </a:lvl2pPr>
            <a:lvl3pPr>
              <a:defRPr sz="11800"/>
            </a:lvl3pPr>
            <a:lvl4pPr>
              <a:defRPr sz="10600"/>
            </a:lvl4pPr>
            <a:lvl5pPr>
              <a:defRPr sz="10600"/>
            </a:lvl5pPr>
            <a:lvl6pPr>
              <a:defRPr sz="10600"/>
            </a:lvl6pPr>
            <a:lvl7pPr>
              <a:defRPr sz="10600"/>
            </a:lvl7pPr>
            <a:lvl8pPr>
              <a:defRPr sz="10600"/>
            </a:lvl8pPr>
            <a:lvl9pPr>
              <a:defRPr sz="10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9486CB-F918-524A-940B-02BE645E415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1350036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1" y="8060410"/>
            <a:ext cx="22625053" cy="3359195"/>
          </a:xfrm>
        </p:spPr>
        <p:txBody>
          <a:bodyPr anchor="b"/>
          <a:lstStyle>
            <a:lvl1pPr marL="0" indent="0">
              <a:buNone/>
              <a:defRPr sz="14200" b="1"/>
            </a:lvl1pPr>
            <a:lvl2pPr marL="2697480" indent="0">
              <a:buNone/>
              <a:defRPr sz="11800" b="1"/>
            </a:lvl2pPr>
            <a:lvl3pPr marL="5394960" indent="0">
              <a:buNone/>
              <a:defRPr sz="10600" b="1"/>
            </a:lvl3pPr>
            <a:lvl4pPr marL="8092440" indent="0">
              <a:buNone/>
              <a:defRPr sz="9400" b="1"/>
            </a:lvl4pPr>
            <a:lvl5pPr marL="10789920" indent="0">
              <a:buNone/>
              <a:defRPr sz="9400" b="1"/>
            </a:lvl5pPr>
            <a:lvl6pPr marL="13487400" indent="0">
              <a:buNone/>
              <a:defRPr sz="9400" b="1"/>
            </a:lvl6pPr>
            <a:lvl7pPr marL="16184880" indent="0">
              <a:buNone/>
              <a:defRPr sz="9400" b="1"/>
            </a:lvl7pPr>
            <a:lvl8pPr marL="18882360" indent="0">
              <a:buNone/>
              <a:defRPr sz="9400" b="1"/>
            </a:lvl8pPr>
            <a:lvl9pPr marL="21579840" indent="0">
              <a:buNone/>
              <a:defRPr sz="9400" b="1"/>
            </a:lvl9pPr>
          </a:lstStyle>
          <a:p>
            <a:pPr lvl="0"/>
            <a:r>
              <a:rPr lang="en-US"/>
              <a:t>Click to edit Master text styles</a:t>
            </a:r>
          </a:p>
        </p:txBody>
      </p:sp>
      <p:sp>
        <p:nvSpPr>
          <p:cNvPr id="4" name="Content Placeholder 3"/>
          <p:cNvSpPr>
            <a:spLocks noGrp="1"/>
          </p:cNvSpPr>
          <p:nvPr>
            <p:ph sz="half" idx="2"/>
          </p:nvPr>
        </p:nvSpPr>
        <p:spPr>
          <a:xfrm>
            <a:off x="2560321" y="11419605"/>
            <a:ext cx="22625053" cy="20747006"/>
          </a:xfrm>
        </p:spPr>
        <p:txBody>
          <a:bodyPr/>
          <a:lstStyle>
            <a:lvl1pPr>
              <a:defRPr sz="14200"/>
            </a:lvl1pPr>
            <a:lvl2pPr>
              <a:defRPr sz="11800"/>
            </a:lvl2pPr>
            <a:lvl3pPr>
              <a:defRPr sz="10600"/>
            </a:lvl3pPr>
            <a:lvl4pPr>
              <a:defRPr sz="9400"/>
            </a:lvl4pPr>
            <a:lvl5pPr>
              <a:defRPr sz="9400"/>
            </a:lvl5pPr>
            <a:lvl6pPr>
              <a:defRPr sz="9400"/>
            </a:lvl6pPr>
            <a:lvl7pPr>
              <a:defRPr sz="9400"/>
            </a:lvl7pPr>
            <a:lvl8pPr>
              <a:defRPr sz="9400"/>
            </a:lvl8pPr>
            <a:lvl9pPr>
              <a:defRPr sz="9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060410"/>
            <a:ext cx="22633940" cy="3359195"/>
          </a:xfrm>
        </p:spPr>
        <p:txBody>
          <a:bodyPr anchor="b"/>
          <a:lstStyle>
            <a:lvl1pPr marL="0" indent="0">
              <a:buNone/>
              <a:defRPr sz="14200" b="1"/>
            </a:lvl1pPr>
            <a:lvl2pPr marL="2697480" indent="0">
              <a:buNone/>
              <a:defRPr sz="11800" b="1"/>
            </a:lvl2pPr>
            <a:lvl3pPr marL="5394960" indent="0">
              <a:buNone/>
              <a:defRPr sz="10600" b="1"/>
            </a:lvl3pPr>
            <a:lvl4pPr marL="8092440" indent="0">
              <a:buNone/>
              <a:defRPr sz="9400" b="1"/>
            </a:lvl4pPr>
            <a:lvl5pPr marL="10789920" indent="0">
              <a:buNone/>
              <a:defRPr sz="9400" b="1"/>
            </a:lvl5pPr>
            <a:lvl6pPr marL="13487400" indent="0">
              <a:buNone/>
              <a:defRPr sz="9400" b="1"/>
            </a:lvl6pPr>
            <a:lvl7pPr marL="16184880" indent="0">
              <a:buNone/>
              <a:defRPr sz="9400" b="1"/>
            </a:lvl7pPr>
            <a:lvl8pPr marL="18882360" indent="0">
              <a:buNone/>
              <a:defRPr sz="9400" b="1"/>
            </a:lvl8pPr>
            <a:lvl9pPr marL="21579840" indent="0">
              <a:buNone/>
              <a:defRPr sz="9400" b="1"/>
            </a:lvl9pPr>
          </a:lstStyle>
          <a:p>
            <a:pPr lvl="0"/>
            <a:r>
              <a:rPr lang="en-US"/>
              <a:t>Click to edit Master text styles</a:t>
            </a:r>
          </a:p>
        </p:txBody>
      </p:sp>
      <p:sp>
        <p:nvSpPr>
          <p:cNvPr id="6" name="Content Placeholder 5"/>
          <p:cNvSpPr>
            <a:spLocks noGrp="1"/>
          </p:cNvSpPr>
          <p:nvPr>
            <p:ph sz="quarter" idx="4"/>
          </p:nvPr>
        </p:nvSpPr>
        <p:spPr>
          <a:xfrm>
            <a:off x="26012143" y="11419605"/>
            <a:ext cx="22633940" cy="20747006"/>
          </a:xfrm>
        </p:spPr>
        <p:txBody>
          <a:bodyPr/>
          <a:lstStyle>
            <a:lvl1pPr>
              <a:defRPr sz="14200"/>
            </a:lvl1pPr>
            <a:lvl2pPr>
              <a:defRPr sz="11800"/>
            </a:lvl2pPr>
            <a:lvl3pPr>
              <a:defRPr sz="10600"/>
            </a:lvl3pPr>
            <a:lvl4pPr>
              <a:defRPr sz="9400"/>
            </a:lvl4pPr>
            <a:lvl5pPr>
              <a:defRPr sz="9400"/>
            </a:lvl5pPr>
            <a:lvl6pPr>
              <a:defRPr sz="9400"/>
            </a:lvl6pPr>
            <a:lvl7pPr>
              <a:defRPr sz="9400"/>
            </a:lvl7pPr>
            <a:lvl8pPr>
              <a:defRPr sz="9400"/>
            </a:lvl8pPr>
            <a:lvl9pPr>
              <a:defRPr sz="9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9486CB-F918-524A-940B-02BE645E4158}" type="datetimeFigureOut">
              <a:rPr lang="en-US" smtClean="0"/>
              <a:t>11/1/21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3216219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79486CB-F918-524A-940B-02BE645E4158}" type="datetimeFigureOut">
              <a:rPr lang="en-US" smtClean="0"/>
              <a:t>11/1/21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3368488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9486CB-F918-524A-940B-02BE645E4158}" type="datetimeFigureOut">
              <a:rPr lang="en-US" smtClean="0"/>
              <a:t>11/1/21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268625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4" y="1433702"/>
            <a:ext cx="16846553" cy="6101570"/>
          </a:xfrm>
        </p:spPr>
        <p:txBody>
          <a:bodyPr anchor="b"/>
          <a:lstStyle>
            <a:lvl1pPr algn="l">
              <a:defRPr sz="11800" b="1"/>
            </a:lvl1pPr>
          </a:lstStyle>
          <a:p>
            <a:r>
              <a:rPr lang="en-US"/>
              <a:t>Click to edit Master title style</a:t>
            </a:r>
          </a:p>
        </p:txBody>
      </p:sp>
      <p:sp>
        <p:nvSpPr>
          <p:cNvPr id="3" name="Content Placeholder 2"/>
          <p:cNvSpPr>
            <a:spLocks noGrp="1"/>
          </p:cNvSpPr>
          <p:nvPr>
            <p:ph idx="1"/>
          </p:nvPr>
        </p:nvSpPr>
        <p:spPr>
          <a:xfrm>
            <a:off x="20020280" y="1433705"/>
            <a:ext cx="28625800" cy="30732908"/>
          </a:xfrm>
        </p:spPr>
        <p:txBody>
          <a:bodyPr/>
          <a:lstStyle>
            <a:lvl1pPr>
              <a:defRPr sz="18900"/>
            </a:lvl1pPr>
            <a:lvl2pPr>
              <a:defRPr sz="16500"/>
            </a:lvl2pPr>
            <a:lvl3pPr>
              <a:defRPr sz="14200"/>
            </a:lvl3pPr>
            <a:lvl4pPr>
              <a:defRPr sz="11800"/>
            </a:lvl4pPr>
            <a:lvl5pPr>
              <a:defRPr sz="11800"/>
            </a:lvl5pPr>
            <a:lvl6pPr>
              <a:defRPr sz="11800"/>
            </a:lvl6pPr>
            <a:lvl7pPr>
              <a:defRPr sz="11800"/>
            </a:lvl7pPr>
            <a:lvl8pPr>
              <a:defRPr sz="11800"/>
            </a:lvl8pPr>
            <a:lvl9pPr>
              <a:defRPr sz="1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4" y="7535275"/>
            <a:ext cx="16846553" cy="24631339"/>
          </a:xfrm>
        </p:spPr>
        <p:txBody>
          <a:bodyPr/>
          <a:lstStyle>
            <a:lvl1pPr marL="0" indent="0">
              <a:buNone/>
              <a:defRPr sz="8300"/>
            </a:lvl1pPr>
            <a:lvl2pPr marL="2697480" indent="0">
              <a:buNone/>
              <a:defRPr sz="7100"/>
            </a:lvl2pPr>
            <a:lvl3pPr marL="5394960" indent="0">
              <a:buNone/>
              <a:defRPr sz="5900"/>
            </a:lvl3pPr>
            <a:lvl4pPr marL="8092440" indent="0">
              <a:buNone/>
              <a:defRPr sz="5300"/>
            </a:lvl4pPr>
            <a:lvl5pPr marL="10789920" indent="0">
              <a:buNone/>
              <a:defRPr sz="5300"/>
            </a:lvl5pPr>
            <a:lvl6pPr marL="13487400" indent="0">
              <a:buNone/>
              <a:defRPr sz="5300"/>
            </a:lvl6pPr>
            <a:lvl7pPr marL="16184880" indent="0">
              <a:buNone/>
              <a:defRPr sz="5300"/>
            </a:lvl7pPr>
            <a:lvl8pPr marL="18882360" indent="0">
              <a:buNone/>
              <a:defRPr sz="5300"/>
            </a:lvl8pPr>
            <a:lvl9pPr marL="21579840" indent="0">
              <a:buNone/>
              <a:defRPr sz="5300"/>
            </a:lvl9pPr>
          </a:lstStyle>
          <a:p>
            <a:pPr lvl="0"/>
            <a:r>
              <a:rPr lang="en-US"/>
              <a:t>Click to edit Master text styles</a:t>
            </a:r>
          </a:p>
        </p:txBody>
      </p:sp>
      <p:sp>
        <p:nvSpPr>
          <p:cNvPr id="5" name="Date Placeholder 4"/>
          <p:cNvSpPr>
            <a:spLocks noGrp="1"/>
          </p:cNvSpPr>
          <p:nvPr>
            <p:ph type="dt" sz="half" idx="10"/>
          </p:nvPr>
        </p:nvSpPr>
        <p:spPr/>
        <p:txBody>
          <a:bodyPr/>
          <a:lstStyle/>
          <a:p>
            <a:fld id="{379486CB-F918-524A-940B-02BE645E415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57406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206484"/>
            <a:ext cx="30723840" cy="2975768"/>
          </a:xfrm>
        </p:spPr>
        <p:txBody>
          <a:bodyPr anchor="b"/>
          <a:lstStyle>
            <a:lvl1pPr algn="l">
              <a:defRPr sz="11800" b="1"/>
            </a:lvl1pPr>
          </a:lstStyle>
          <a:p>
            <a:r>
              <a:rPr lang="en-US"/>
              <a:t>Click to edit Master title style</a:t>
            </a:r>
          </a:p>
        </p:txBody>
      </p:sp>
      <p:sp>
        <p:nvSpPr>
          <p:cNvPr id="3" name="Picture Placeholder 2"/>
          <p:cNvSpPr>
            <a:spLocks noGrp="1"/>
          </p:cNvSpPr>
          <p:nvPr>
            <p:ph type="pic" idx="1"/>
          </p:nvPr>
        </p:nvSpPr>
        <p:spPr>
          <a:xfrm>
            <a:off x="10036813" y="3217495"/>
            <a:ext cx="30723840" cy="21605558"/>
          </a:xfrm>
        </p:spPr>
        <p:txBody>
          <a:bodyPr/>
          <a:lstStyle>
            <a:lvl1pPr marL="0" indent="0">
              <a:buNone/>
              <a:defRPr sz="18900"/>
            </a:lvl1pPr>
            <a:lvl2pPr marL="2697480" indent="0">
              <a:buNone/>
              <a:defRPr sz="16500"/>
            </a:lvl2pPr>
            <a:lvl3pPr marL="5394960" indent="0">
              <a:buNone/>
              <a:defRPr sz="14200"/>
            </a:lvl3pPr>
            <a:lvl4pPr marL="8092440" indent="0">
              <a:buNone/>
              <a:defRPr sz="11800"/>
            </a:lvl4pPr>
            <a:lvl5pPr marL="10789920" indent="0">
              <a:buNone/>
              <a:defRPr sz="11800"/>
            </a:lvl5pPr>
            <a:lvl6pPr marL="13487400" indent="0">
              <a:buNone/>
              <a:defRPr sz="11800"/>
            </a:lvl6pPr>
            <a:lvl7pPr marL="16184880" indent="0">
              <a:buNone/>
              <a:defRPr sz="11800"/>
            </a:lvl7pPr>
            <a:lvl8pPr marL="18882360" indent="0">
              <a:buNone/>
              <a:defRPr sz="11800"/>
            </a:lvl8pPr>
            <a:lvl9pPr marL="21579840" indent="0">
              <a:buNone/>
              <a:defRPr sz="11800"/>
            </a:lvl9pPr>
          </a:lstStyle>
          <a:p>
            <a:endParaRPr lang="en-US"/>
          </a:p>
        </p:txBody>
      </p:sp>
      <p:sp>
        <p:nvSpPr>
          <p:cNvPr id="4" name="Text Placeholder 3"/>
          <p:cNvSpPr>
            <a:spLocks noGrp="1"/>
          </p:cNvSpPr>
          <p:nvPr>
            <p:ph type="body" sz="half" idx="2"/>
          </p:nvPr>
        </p:nvSpPr>
        <p:spPr>
          <a:xfrm>
            <a:off x="10036813" y="28182252"/>
            <a:ext cx="30723840" cy="4226085"/>
          </a:xfrm>
        </p:spPr>
        <p:txBody>
          <a:bodyPr/>
          <a:lstStyle>
            <a:lvl1pPr marL="0" indent="0">
              <a:buNone/>
              <a:defRPr sz="8300"/>
            </a:lvl1pPr>
            <a:lvl2pPr marL="2697480" indent="0">
              <a:buNone/>
              <a:defRPr sz="7100"/>
            </a:lvl2pPr>
            <a:lvl3pPr marL="5394960" indent="0">
              <a:buNone/>
              <a:defRPr sz="5900"/>
            </a:lvl3pPr>
            <a:lvl4pPr marL="8092440" indent="0">
              <a:buNone/>
              <a:defRPr sz="5300"/>
            </a:lvl4pPr>
            <a:lvl5pPr marL="10789920" indent="0">
              <a:buNone/>
              <a:defRPr sz="5300"/>
            </a:lvl5pPr>
            <a:lvl6pPr marL="13487400" indent="0">
              <a:buNone/>
              <a:defRPr sz="5300"/>
            </a:lvl6pPr>
            <a:lvl7pPr marL="16184880" indent="0">
              <a:buNone/>
              <a:defRPr sz="5300"/>
            </a:lvl7pPr>
            <a:lvl8pPr marL="18882360" indent="0">
              <a:buNone/>
              <a:defRPr sz="5300"/>
            </a:lvl8pPr>
            <a:lvl9pPr marL="21579840" indent="0">
              <a:buNone/>
              <a:defRPr sz="5300"/>
            </a:lvl9pPr>
          </a:lstStyle>
          <a:p>
            <a:pPr lvl="0"/>
            <a:r>
              <a:rPr lang="en-US"/>
              <a:t>Click to edit Master text styles</a:t>
            </a:r>
          </a:p>
        </p:txBody>
      </p:sp>
      <p:sp>
        <p:nvSpPr>
          <p:cNvPr id="5" name="Date Placeholder 4"/>
          <p:cNvSpPr>
            <a:spLocks noGrp="1"/>
          </p:cNvSpPr>
          <p:nvPr>
            <p:ph type="dt" sz="half" idx="10"/>
          </p:nvPr>
        </p:nvSpPr>
        <p:spPr/>
        <p:txBody>
          <a:bodyPr/>
          <a:lstStyle/>
          <a:p>
            <a:fld id="{379486CB-F918-524A-940B-02BE645E4158}" type="datetimeFigureOut">
              <a:rPr lang="en-US" smtClean="0"/>
              <a:t>11/1/21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D628C7-D43A-BC41-A4CB-23101E9E2079}" type="slidenum">
              <a:rPr lang="en-US" smtClean="0"/>
              <a:t>‹#›</a:t>
            </a:fld>
            <a:endParaRPr lang="en-US"/>
          </a:p>
        </p:txBody>
      </p:sp>
    </p:spTree>
    <p:extLst>
      <p:ext uri="{BB962C8B-B14F-4D97-AF65-F5344CB8AC3E}">
        <p14:creationId xmlns:p14="http://schemas.microsoft.com/office/powerpoint/2010/main" val="3341760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42040"/>
            <a:ext cx="46085760" cy="6001544"/>
          </a:xfrm>
          <a:prstGeom prst="rect">
            <a:avLst/>
          </a:prstGeom>
        </p:spPr>
        <p:txBody>
          <a:bodyPr vert="horz" lIns="539496" tIns="269748" rIns="539496" bIns="269748" rtlCol="0" anchor="ctr">
            <a:normAutofit/>
          </a:bodyPr>
          <a:lstStyle/>
          <a:p>
            <a:r>
              <a:rPr lang="en-US"/>
              <a:t>Click to edit Master title style</a:t>
            </a:r>
          </a:p>
        </p:txBody>
      </p:sp>
      <p:sp>
        <p:nvSpPr>
          <p:cNvPr id="3" name="Text Placeholder 2"/>
          <p:cNvSpPr>
            <a:spLocks noGrp="1"/>
          </p:cNvSpPr>
          <p:nvPr>
            <p:ph type="body" idx="1"/>
          </p:nvPr>
        </p:nvSpPr>
        <p:spPr>
          <a:xfrm>
            <a:off x="2560320" y="8402164"/>
            <a:ext cx="46085760" cy="23764449"/>
          </a:xfrm>
          <a:prstGeom prst="rect">
            <a:avLst/>
          </a:prstGeom>
        </p:spPr>
        <p:txBody>
          <a:bodyPr vert="horz" lIns="539496" tIns="269748" rIns="539496" bIns="26974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3375255"/>
            <a:ext cx="11948160" cy="1917160"/>
          </a:xfrm>
          <a:prstGeom prst="rect">
            <a:avLst/>
          </a:prstGeom>
        </p:spPr>
        <p:txBody>
          <a:bodyPr vert="horz" lIns="539496" tIns="269748" rIns="539496" bIns="269748" rtlCol="0" anchor="ctr"/>
          <a:lstStyle>
            <a:lvl1pPr algn="l">
              <a:defRPr sz="7100">
                <a:solidFill>
                  <a:schemeClr val="tx1">
                    <a:tint val="75000"/>
                  </a:schemeClr>
                </a:solidFill>
              </a:defRPr>
            </a:lvl1pPr>
          </a:lstStyle>
          <a:p>
            <a:fld id="{379486CB-F918-524A-940B-02BE645E4158}" type="datetimeFigureOut">
              <a:rPr lang="en-US" smtClean="0"/>
              <a:t>11/1/21</a:t>
            </a:fld>
            <a:endParaRPr lang="en-US"/>
          </a:p>
        </p:txBody>
      </p:sp>
      <p:sp>
        <p:nvSpPr>
          <p:cNvPr id="5" name="Footer Placeholder 4"/>
          <p:cNvSpPr>
            <a:spLocks noGrp="1"/>
          </p:cNvSpPr>
          <p:nvPr>
            <p:ph type="ftr" sz="quarter" idx="3"/>
          </p:nvPr>
        </p:nvSpPr>
        <p:spPr>
          <a:xfrm>
            <a:off x="17495520" y="33375255"/>
            <a:ext cx="16215360" cy="1917160"/>
          </a:xfrm>
          <a:prstGeom prst="rect">
            <a:avLst/>
          </a:prstGeom>
        </p:spPr>
        <p:txBody>
          <a:bodyPr vert="horz" lIns="539496" tIns="269748" rIns="539496" bIns="269748" rtlCol="0" anchor="ctr"/>
          <a:lstStyle>
            <a:lvl1pPr algn="ctr">
              <a:defRPr sz="7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3375255"/>
            <a:ext cx="11948160" cy="1917160"/>
          </a:xfrm>
          <a:prstGeom prst="rect">
            <a:avLst/>
          </a:prstGeom>
        </p:spPr>
        <p:txBody>
          <a:bodyPr vert="horz" lIns="539496" tIns="269748" rIns="539496" bIns="269748" rtlCol="0" anchor="ctr"/>
          <a:lstStyle>
            <a:lvl1pPr algn="r">
              <a:defRPr sz="7100">
                <a:solidFill>
                  <a:schemeClr val="tx1">
                    <a:tint val="75000"/>
                  </a:schemeClr>
                </a:solidFill>
              </a:defRPr>
            </a:lvl1pPr>
          </a:lstStyle>
          <a:p>
            <a:fld id="{8DD628C7-D43A-BC41-A4CB-23101E9E2079}" type="slidenum">
              <a:rPr lang="en-US" smtClean="0"/>
              <a:t>‹#›</a:t>
            </a:fld>
            <a:endParaRPr lang="en-US"/>
          </a:p>
        </p:txBody>
      </p:sp>
    </p:spTree>
    <p:extLst>
      <p:ext uri="{BB962C8B-B14F-4D97-AF65-F5344CB8AC3E}">
        <p14:creationId xmlns:p14="http://schemas.microsoft.com/office/powerpoint/2010/main" val="236025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697480" rtl="0" eaLnBrk="1" latinLnBrk="0" hangingPunct="1">
        <a:spcBef>
          <a:spcPct val="0"/>
        </a:spcBef>
        <a:buNone/>
        <a:defRPr sz="26000" kern="1200">
          <a:solidFill>
            <a:schemeClr val="tx1"/>
          </a:solidFill>
          <a:latin typeface="+mj-lt"/>
          <a:ea typeface="+mj-ea"/>
          <a:cs typeface="+mj-cs"/>
        </a:defRPr>
      </a:lvl1pPr>
    </p:titleStyle>
    <p:bodyStyle>
      <a:lvl1pPr marL="2023110" indent="-2023110" algn="l" defTabSz="2697480" rtl="0" eaLnBrk="1" latinLnBrk="0" hangingPunct="1">
        <a:spcBef>
          <a:spcPct val="20000"/>
        </a:spcBef>
        <a:buFont typeface="Arial"/>
        <a:buChar char="•"/>
        <a:defRPr sz="18900" kern="1200">
          <a:solidFill>
            <a:schemeClr val="tx1"/>
          </a:solidFill>
          <a:latin typeface="+mn-lt"/>
          <a:ea typeface="+mn-ea"/>
          <a:cs typeface="+mn-cs"/>
        </a:defRPr>
      </a:lvl1pPr>
      <a:lvl2pPr marL="4383405" indent="-1685925" algn="l" defTabSz="2697480" rtl="0" eaLnBrk="1" latinLnBrk="0" hangingPunct="1">
        <a:spcBef>
          <a:spcPct val="20000"/>
        </a:spcBef>
        <a:buFont typeface="Arial"/>
        <a:buChar char="–"/>
        <a:defRPr sz="16500" kern="1200">
          <a:solidFill>
            <a:schemeClr val="tx1"/>
          </a:solidFill>
          <a:latin typeface="+mn-lt"/>
          <a:ea typeface="+mn-ea"/>
          <a:cs typeface="+mn-cs"/>
        </a:defRPr>
      </a:lvl2pPr>
      <a:lvl3pPr marL="6743700" indent="-1348740" algn="l" defTabSz="2697480" rtl="0" eaLnBrk="1" latinLnBrk="0" hangingPunct="1">
        <a:spcBef>
          <a:spcPct val="20000"/>
        </a:spcBef>
        <a:buFont typeface="Arial"/>
        <a:buChar char="•"/>
        <a:defRPr sz="14200" kern="1200">
          <a:solidFill>
            <a:schemeClr val="tx1"/>
          </a:solidFill>
          <a:latin typeface="+mn-lt"/>
          <a:ea typeface="+mn-ea"/>
          <a:cs typeface="+mn-cs"/>
        </a:defRPr>
      </a:lvl3pPr>
      <a:lvl4pPr marL="9441180" indent="-1348740" algn="l" defTabSz="2697480" rtl="0" eaLnBrk="1" latinLnBrk="0" hangingPunct="1">
        <a:spcBef>
          <a:spcPct val="20000"/>
        </a:spcBef>
        <a:buFont typeface="Arial"/>
        <a:buChar char="–"/>
        <a:defRPr sz="11800" kern="1200">
          <a:solidFill>
            <a:schemeClr val="tx1"/>
          </a:solidFill>
          <a:latin typeface="+mn-lt"/>
          <a:ea typeface="+mn-ea"/>
          <a:cs typeface="+mn-cs"/>
        </a:defRPr>
      </a:lvl4pPr>
      <a:lvl5pPr marL="12138660" indent="-1348740" algn="l" defTabSz="2697480" rtl="0" eaLnBrk="1" latinLnBrk="0" hangingPunct="1">
        <a:spcBef>
          <a:spcPct val="20000"/>
        </a:spcBef>
        <a:buFont typeface="Arial"/>
        <a:buChar char="»"/>
        <a:defRPr sz="11800" kern="1200">
          <a:solidFill>
            <a:schemeClr val="tx1"/>
          </a:solidFill>
          <a:latin typeface="+mn-lt"/>
          <a:ea typeface="+mn-ea"/>
          <a:cs typeface="+mn-cs"/>
        </a:defRPr>
      </a:lvl5pPr>
      <a:lvl6pPr marL="14836140" indent="-1348740" algn="l" defTabSz="2697480" rtl="0" eaLnBrk="1" latinLnBrk="0" hangingPunct="1">
        <a:spcBef>
          <a:spcPct val="20000"/>
        </a:spcBef>
        <a:buFont typeface="Arial"/>
        <a:buChar char="•"/>
        <a:defRPr sz="11800" kern="1200">
          <a:solidFill>
            <a:schemeClr val="tx1"/>
          </a:solidFill>
          <a:latin typeface="+mn-lt"/>
          <a:ea typeface="+mn-ea"/>
          <a:cs typeface="+mn-cs"/>
        </a:defRPr>
      </a:lvl6pPr>
      <a:lvl7pPr marL="17533620" indent="-1348740" algn="l" defTabSz="2697480" rtl="0" eaLnBrk="1" latinLnBrk="0" hangingPunct="1">
        <a:spcBef>
          <a:spcPct val="20000"/>
        </a:spcBef>
        <a:buFont typeface="Arial"/>
        <a:buChar char="•"/>
        <a:defRPr sz="11800" kern="1200">
          <a:solidFill>
            <a:schemeClr val="tx1"/>
          </a:solidFill>
          <a:latin typeface="+mn-lt"/>
          <a:ea typeface="+mn-ea"/>
          <a:cs typeface="+mn-cs"/>
        </a:defRPr>
      </a:lvl7pPr>
      <a:lvl8pPr marL="20231100" indent="-1348740" algn="l" defTabSz="2697480" rtl="0" eaLnBrk="1" latinLnBrk="0" hangingPunct="1">
        <a:spcBef>
          <a:spcPct val="20000"/>
        </a:spcBef>
        <a:buFont typeface="Arial"/>
        <a:buChar char="•"/>
        <a:defRPr sz="11800" kern="1200">
          <a:solidFill>
            <a:schemeClr val="tx1"/>
          </a:solidFill>
          <a:latin typeface="+mn-lt"/>
          <a:ea typeface="+mn-ea"/>
          <a:cs typeface="+mn-cs"/>
        </a:defRPr>
      </a:lvl8pPr>
      <a:lvl9pPr marL="22928580" indent="-1348740" algn="l" defTabSz="2697480" rtl="0" eaLnBrk="1" latinLnBrk="0" hangingPunct="1">
        <a:spcBef>
          <a:spcPct val="20000"/>
        </a:spcBef>
        <a:buFont typeface="Arial"/>
        <a:buChar char="•"/>
        <a:defRPr sz="11800" kern="1200">
          <a:solidFill>
            <a:schemeClr val="tx1"/>
          </a:solidFill>
          <a:latin typeface="+mn-lt"/>
          <a:ea typeface="+mn-ea"/>
          <a:cs typeface="+mn-cs"/>
        </a:defRPr>
      </a:lvl9pPr>
    </p:bodyStyle>
    <p:otherStyle>
      <a:defPPr>
        <a:defRPr lang="en-US"/>
      </a:defPPr>
      <a:lvl1pPr marL="0" algn="l" defTabSz="2697480" rtl="0" eaLnBrk="1" latinLnBrk="0" hangingPunct="1">
        <a:defRPr sz="10600" kern="1200">
          <a:solidFill>
            <a:schemeClr val="tx1"/>
          </a:solidFill>
          <a:latin typeface="+mn-lt"/>
          <a:ea typeface="+mn-ea"/>
          <a:cs typeface="+mn-cs"/>
        </a:defRPr>
      </a:lvl1pPr>
      <a:lvl2pPr marL="2697480" algn="l" defTabSz="2697480" rtl="0" eaLnBrk="1" latinLnBrk="0" hangingPunct="1">
        <a:defRPr sz="10600" kern="1200">
          <a:solidFill>
            <a:schemeClr val="tx1"/>
          </a:solidFill>
          <a:latin typeface="+mn-lt"/>
          <a:ea typeface="+mn-ea"/>
          <a:cs typeface="+mn-cs"/>
        </a:defRPr>
      </a:lvl2pPr>
      <a:lvl3pPr marL="5394960" algn="l" defTabSz="2697480" rtl="0" eaLnBrk="1" latinLnBrk="0" hangingPunct="1">
        <a:defRPr sz="10600" kern="1200">
          <a:solidFill>
            <a:schemeClr val="tx1"/>
          </a:solidFill>
          <a:latin typeface="+mn-lt"/>
          <a:ea typeface="+mn-ea"/>
          <a:cs typeface="+mn-cs"/>
        </a:defRPr>
      </a:lvl3pPr>
      <a:lvl4pPr marL="8092440" algn="l" defTabSz="2697480" rtl="0" eaLnBrk="1" latinLnBrk="0" hangingPunct="1">
        <a:defRPr sz="10600" kern="1200">
          <a:solidFill>
            <a:schemeClr val="tx1"/>
          </a:solidFill>
          <a:latin typeface="+mn-lt"/>
          <a:ea typeface="+mn-ea"/>
          <a:cs typeface="+mn-cs"/>
        </a:defRPr>
      </a:lvl4pPr>
      <a:lvl5pPr marL="10789920" algn="l" defTabSz="2697480" rtl="0" eaLnBrk="1" latinLnBrk="0" hangingPunct="1">
        <a:defRPr sz="10600" kern="1200">
          <a:solidFill>
            <a:schemeClr val="tx1"/>
          </a:solidFill>
          <a:latin typeface="+mn-lt"/>
          <a:ea typeface="+mn-ea"/>
          <a:cs typeface="+mn-cs"/>
        </a:defRPr>
      </a:lvl5pPr>
      <a:lvl6pPr marL="13487400" algn="l" defTabSz="2697480" rtl="0" eaLnBrk="1" latinLnBrk="0" hangingPunct="1">
        <a:defRPr sz="10600" kern="1200">
          <a:solidFill>
            <a:schemeClr val="tx1"/>
          </a:solidFill>
          <a:latin typeface="+mn-lt"/>
          <a:ea typeface="+mn-ea"/>
          <a:cs typeface="+mn-cs"/>
        </a:defRPr>
      </a:lvl6pPr>
      <a:lvl7pPr marL="16184880" algn="l" defTabSz="2697480" rtl="0" eaLnBrk="1" latinLnBrk="0" hangingPunct="1">
        <a:defRPr sz="10600" kern="1200">
          <a:solidFill>
            <a:schemeClr val="tx1"/>
          </a:solidFill>
          <a:latin typeface="+mn-lt"/>
          <a:ea typeface="+mn-ea"/>
          <a:cs typeface="+mn-cs"/>
        </a:defRPr>
      </a:lvl7pPr>
      <a:lvl8pPr marL="18882360" algn="l" defTabSz="2697480" rtl="0" eaLnBrk="1" latinLnBrk="0" hangingPunct="1">
        <a:defRPr sz="10600" kern="1200">
          <a:solidFill>
            <a:schemeClr val="tx1"/>
          </a:solidFill>
          <a:latin typeface="+mn-lt"/>
          <a:ea typeface="+mn-ea"/>
          <a:cs typeface="+mn-cs"/>
        </a:defRPr>
      </a:lvl8pPr>
      <a:lvl9pPr marL="21579840" algn="l" defTabSz="2697480" rtl="0" eaLnBrk="1" latinLnBrk="0" hangingPunct="1">
        <a:defRPr sz="10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png"/><Relationship Id="rId18" Type="http://schemas.openxmlformats.org/officeDocument/2006/relationships/image" Target="../media/image12.emf"/><Relationship Id="rId3" Type="http://schemas.openxmlformats.org/officeDocument/2006/relationships/image" Target="../media/image1.png"/><Relationship Id="rId21" Type="http://schemas.openxmlformats.org/officeDocument/2006/relationships/image" Target="../media/image14.png"/><Relationship Id="rId7" Type="http://schemas.openxmlformats.org/officeDocument/2006/relationships/hyperlink" Target="http://flash.rochester.edu/" TargetMode="External"/><Relationship Id="rId12" Type="http://schemas.openxmlformats.org/officeDocument/2006/relationships/image" Target="../media/image7.emf"/><Relationship Id="rId17" Type="http://schemas.openxmlformats.org/officeDocument/2006/relationships/image" Target="../media/image11.emf"/><Relationship Id="rId2" Type="http://schemas.openxmlformats.org/officeDocument/2006/relationships/notesSlide" Target="../notesSlides/notesSlide1.xml"/><Relationship Id="rId16" Type="http://schemas.openxmlformats.org/officeDocument/2006/relationships/image" Target="../media/image10.emf"/><Relationship Id="rId20"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6.emf"/><Relationship Id="rId15" Type="http://schemas.openxmlformats.org/officeDocument/2006/relationships/image" Target="../media/image9.jpeg"/><Relationship Id="rId10" Type="http://schemas.openxmlformats.org/officeDocument/2006/relationships/image" Target="../media/image5.emf"/><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4.emf"/><Relationship Id="rId14" Type="http://schemas.openxmlformats.org/officeDocument/2006/relationships/image" Target="../media/image8.emf"/><Relationship Id="rId22"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 bar chart&#10;&#10;Description automatically generated">
            <a:extLst>
              <a:ext uri="{FF2B5EF4-FFF2-40B4-BE49-F238E27FC236}">
                <a16:creationId xmlns:a16="http://schemas.microsoft.com/office/drawing/2014/main" id="{2E392924-CFC8-6A40-8AFC-A3F179240AD2}"/>
              </a:ext>
            </a:extLst>
          </p:cNvPr>
          <p:cNvPicPr>
            <a:picLocks noChangeAspect="1"/>
          </p:cNvPicPr>
          <p:nvPr/>
        </p:nvPicPr>
        <p:blipFill rotWithShape="1">
          <a:blip r:embed="rId3"/>
          <a:srcRect l="4102" t="3561" r="3752" b="63653"/>
          <a:stretch/>
        </p:blipFill>
        <p:spPr>
          <a:xfrm>
            <a:off x="34737319" y="25794093"/>
            <a:ext cx="15740548" cy="5239512"/>
          </a:xfrm>
          <a:prstGeom prst="rect">
            <a:avLst/>
          </a:prstGeom>
        </p:spPr>
      </p:pic>
      <mc:AlternateContent xmlns:mc="http://schemas.openxmlformats.org/markup-compatibility/2006">
        <mc:Choice xmlns:a14="http://schemas.microsoft.com/office/drawing/2010/main" Requires="a14">
          <p:sp>
            <p:nvSpPr>
              <p:cNvPr id="65" name="Rectangle 64"/>
              <p:cNvSpPr/>
              <p:nvPr/>
            </p:nvSpPr>
            <p:spPr>
              <a:xfrm>
                <a:off x="17584539" y="6766560"/>
                <a:ext cx="16332744" cy="25914787"/>
              </a:xfrm>
              <a:prstGeom prst="rect">
                <a:avLst/>
              </a:prstGeom>
            </p:spPr>
            <p:txBody>
              <a:bodyPr wrap="square">
                <a:spAutoFit/>
              </a:bodyPr>
              <a:lstStyle/>
              <a:p>
                <a:pPr algn="just"/>
                <a:r>
                  <a:rPr lang="en-US" sz="6600" b="1" dirty="0">
                    <a:solidFill>
                      <a:srgbClr val="1A2E52"/>
                    </a:solidFill>
                  </a:rPr>
                  <a:t>Verification set-up</a:t>
                </a:r>
                <a:endParaRPr lang="en-US" sz="6600" dirty="0"/>
              </a:p>
              <a:p>
                <a:pPr algn="just"/>
                <a:r>
                  <a:rPr lang="en-US" sz="3600" dirty="0"/>
                  <a:t>Using FLASH’s unsplit hydrodynamic solver, in the absence of external forces, the equations evolved are</a:t>
                </a:r>
              </a:p>
              <a:p>
                <a:pPr algn="just"/>
                <a:endParaRPr lang="en-US" sz="4000" dirty="0"/>
              </a:p>
              <a:p>
                <a:pPr algn="just"/>
                <a:endParaRPr lang="en-US" sz="4000" dirty="0"/>
              </a:p>
              <a:p>
                <a:pPr algn="just"/>
                <a:endParaRPr lang="en-US" sz="4000" dirty="0"/>
              </a:p>
              <a:p>
                <a:pPr algn="just"/>
                <a:endParaRPr lang="en-US" sz="4000" dirty="0"/>
              </a:p>
              <a:p>
                <a:pPr algn="just"/>
                <a:r>
                  <a:rPr lang="en-US" sz="3600" dirty="0"/>
                  <a:t>where</a:t>
                </a:r>
              </a:p>
              <a:p>
                <a:pPr algn="just"/>
                <a:endParaRPr lang="en-US" sz="3600" dirty="0"/>
              </a:p>
              <a:p>
                <a:pPr algn="just"/>
                <a:endParaRPr lang="en-US" sz="4000" dirty="0"/>
              </a:p>
              <a:p>
                <a:pPr algn="just"/>
                <a:endParaRPr lang="en-US" sz="4000" dirty="0"/>
              </a:p>
              <a:p>
                <a:pPr algn="just"/>
                <a:endParaRPr lang="en-US" sz="4000" dirty="0"/>
              </a:p>
              <a:p>
                <a:pPr algn="just"/>
                <a:r>
                  <a:rPr lang="en-US" sz="3600" dirty="0"/>
                  <a:t>are the specific total energy and viscous stress tensor. With the further simplifications of isotropic pressure, constant density, and a simple gaussian initial condition, this reduces the Navier-Stokes equation to the one-dimensional heat equation. </a:t>
                </a:r>
              </a:p>
              <a:p>
                <a:pPr algn="just"/>
                <a:endParaRPr lang="en-US" sz="2800" dirty="0"/>
              </a:p>
              <a:p>
                <a:pPr algn="just"/>
                <a:endParaRPr lang="en-US" sz="3600" dirty="0"/>
              </a:p>
              <a:p>
                <a:pPr algn="just"/>
                <a:r>
                  <a:rPr lang="en-US" sz="3600" dirty="0"/>
                  <a:t>The direction of diffusion is always perpendicular to the direction of the flow. The analytical solutions are given as, and the initial condition can be recovered at </a:t>
                </a:r>
                <a14:m>
                  <m:oMath xmlns:m="http://schemas.openxmlformats.org/officeDocument/2006/math">
                    <m:r>
                      <a:rPr lang="en-US" sz="3600" i="1">
                        <a:latin typeface="Cambria Math" panose="02040503050406030204" pitchFamily="18" charset="0"/>
                      </a:rPr>
                      <m:t>𝑡</m:t>
                    </m:r>
                    <m:r>
                      <a:rPr lang="en-US" sz="3600" i="1">
                        <a:latin typeface="Cambria Math" panose="02040503050406030204" pitchFamily="18" charset="0"/>
                      </a:rPr>
                      <m:t>=0</m:t>
                    </m:r>
                  </m:oMath>
                </a14:m>
                <a:r>
                  <a:rPr lang="en-US" sz="3600" dirty="0"/>
                  <a:t>.</a:t>
                </a:r>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1100" dirty="0"/>
              </a:p>
              <a:p>
                <a:pPr algn="just"/>
                <a:endParaRPr lang="en-US" sz="1100" dirty="0"/>
              </a:p>
              <a:p>
                <a:pPr algn="just"/>
                <a:endParaRPr lang="en-US" sz="1100" dirty="0"/>
              </a:p>
              <a:p>
                <a:pPr algn="just"/>
                <a:endParaRPr lang="en-US" sz="1100" dirty="0"/>
              </a:p>
              <a:p>
                <a:pPr algn="just"/>
                <a:r>
                  <a:rPr lang="en-US" sz="3600" dirty="0"/>
                  <a:t>Knowing the analytical solution to the one-dimensional heat equation allows us to directly compare the numerical solution and evolution to exact, analytical value.</a:t>
                </a:r>
                <a:endParaRPr lang="en-US" sz="4000" dirty="0"/>
              </a:p>
            </p:txBody>
          </p:sp>
        </mc:Choice>
        <mc:Fallback>
          <p:sp>
            <p:nvSpPr>
              <p:cNvPr id="65" name="Rectangle 64"/>
              <p:cNvSpPr>
                <a:spLocks noRot="1" noChangeAspect="1" noMove="1" noResize="1" noEditPoints="1" noAdjustHandles="1" noChangeArrowheads="1" noChangeShapeType="1" noTextEdit="1"/>
              </p:cNvSpPr>
              <p:nvPr/>
            </p:nvSpPr>
            <p:spPr>
              <a:xfrm>
                <a:off x="17584539" y="6766560"/>
                <a:ext cx="16332744" cy="25914787"/>
              </a:xfrm>
              <a:prstGeom prst="rect">
                <a:avLst/>
              </a:prstGeom>
              <a:blipFill>
                <a:blip r:embed="rId4"/>
                <a:stretch>
                  <a:fillRect l="-2486" t="-784" r="-1166"/>
                </a:stretch>
              </a:blipFill>
            </p:spPr>
            <p:txBody>
              <a:bodyPr/>
              <a:lstStyle/>
              <a:p>
                <a:r>
                  <a:rPr lang="en-US">
                    <a:noFill/>
                  </a:rPr>
                  <a:t> </a:t>
                </a:r>
              </a:p>
            </p:txBody>
          </p:sp>
        </mc:Fallback>
      </mc:AlternateContent>
      <p:cxnSp>
        <p:nvCxnSpPr>
          <p:cNvPr id="70" name="Straight Connector 69"/>
          <p:cNvCxnSpPr/>
          <p:nvPr/>
        </p:nvCxnSpPr>
        <p:spPr>
          <a:xfrm flipH="1">
            <a:off x="-2248" y="34622432"/>
            <a:ext cx="51208648" cy="0"/>
          </a:xfrm>
          <a:prstGeom prst="line">
            <a:avLst/>
          </a:prstGeom>
          <a:ln>
            <a:solidFill>
              <a:srgbClr val="1A2E52"/>
            </a:solidFill>
          </a:ln>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0" y="34747200"/>
            <a:ext cx="51206400" cy="1238611"/>
          </a:xfrm>
          <a:prstGeom prst="rect">
            <a:avLst/>
          </a:prstGeom>
          <a:solidFill>
            <a:srgbClr val="192D51"/>
          </a:solidFill>
        </p:spPr>
        <p:txBody>
          <a:bodyPr wrap="square" lIns="129351" tIns="64676" rIns="129351" bIns="64676">
            <a:spAutoFit/>
          </a:bodyPr>
          <a:lstStyle/>
          <a:p>
            <a:r>
              <a:rPr lang="en-US" sz="3600" i="1" dirty="0">
                <a:solidFill>
                  <a:schemeClr val="bg1"/>
                </a:solidFill>
              </a:rPr>
              <a:t>The Flash Center acknowledges support by the U.S. DOE ARPA-E under Award DE-AR0001272, the NSF under Award PHY-2033925, and the U.S. DOE NNSA under Awards DE-NA0002724, DE-NA0003605, DE-NA0003842, DE-NA0003934, and Subcontracts 536203 and 630138 with LANL and B632670 with LLNL. This material is based upon work supported by the Department of Energy National Nuclear Security Administration under Award Number DE-NA0003856.</a:t>
            </a:r>
            <a:endParaRPr lang="en-US" sz="3600" i="1" dirty="0">
              <a:solidFill>
                <a:schemeClr val="bg1"/>
              </a:solidFill>
              <a:effectLst/>
            </a:endParaRPr>
          </a:p>
        </p:txBody>
      </p:sp>
      <p:sp>
        <p:nvSpPr>
          <p:cNvPr id="27" name="Rectangle 26"/>
          <p:cNvSpPr>
            <a:spLocks/>
          </p:cNvSpPr>
          <p:nvPr/>
        </p:nvSpPr>
        <p:spPr>
          <a:xfrm>
            <a:off x="11237129" y="2809"/>
            <a:ext cx="39925728" cy="6593923"/>
          </a:xfrm>
          <a:prstGeom prst="rect">
            <a:avLst/>
          </a:prstGeom>
          <a:solidFill>
            <a:srgbClr val="1A2E52"/>
          </a:solidFill>
          <a:ln>
            <a:noFill/>
          </a:ln>
        </p:spPr>
        <p:txBody>
          <a:bodyPr wrap="square" lIns="129351" tIns="64676" rIns="129351" bIns="64676">
            <a:spAutoFit/>
          </a:bodyPr>
          <a:lstStyle/>
          <a:p>
            <a:pPr algn="ctr"/>
            <a:r>
              <a:rPr lang="en-US" sz="10200" b="1" dirty="0">
                <a:solidFill>
                  <a:srgbClr val="FFEA00"/>
                </a:solidFill>
              </a:rPr>
              <a:t>Implementation and Verification of Braginskii Viscosity in the FLASH Code</a:t>
            </a:r>
          </a:p>
          <a:p>
            <a:pPr algn="ctr"/>
            <a:endParaRPr lang="en-US" sz="4800" b="1" dirty="0">
              <a:solidFill>
                <a:srgbClr val="FFEA00"/>
              </a:solidFill>
            </a:endParaRPr>
          </a:p>
          <a:p>
            <a:pPr algn="ctr"/>
            <a:r>
              <a:rPr lang="en-US" sz="6800" u="sng" dirty="0">
                <a:solidFill>
                  <a:schemeClr val="bg1"/>
                </a:solidFill>
              </a:rPr>
              <a:t>A. Armstrong</a:t>
            </a:r>
            <a:r>
              <a:rPr lang="en-US" sz="6800" baseline="30000" dirty="0">
                <a:solidFill>
                  <a:schemeClr val="bg1"/>
                </a:solidFill>
              </a:rPr>
              <a:t>1</a:t>
            </a:r>
            <a:r>
              <a:rPr lang="en-US" sz="6800" dirty="0">
                <a:solidFill>
                  <a:schemeClr val="bg1"/>
                </a:solidFill>
              </a:rPr>
              <a:t>, A. Reyes</a:t>
            </a:r>
            <a:r>
              <a:rPr lang="en-US" sz="6800" baseline="30000" dirty="0">
                <a:solidFill>
                  <a:schemeClr val="bg1"/>
                </a:solidFill>
              </a:rPr>
              <a:t>1</a:t>
            </a:r>
            <a:r>
              <a:rPr lang="en-US" sz="6800" dirty="0">
                <a:solidFill>
                  <a:schemeClr val="bg1"/>
                </a:solidFill>
              </a:rPr>
              <a:t>, M.B.P. Adams</a:t>
            </a:r>
            <a:r>
              <a:rPr lang="en-US" sz="6800" baseline="30000" dirty="0">
                <a:solidFill>
                  <a:schemeClr val="bg1"/>
                </a:solidFill>
              </a:rPr>
              <a:t>1</a:t>
            </a:r>
            <a:r>
              <a:rPr lang="en-US" sz="6800" dirty="0">
                <a:solidFill>
                  <a:schemeClr val="bg1"/>
                </a:solidFill>
              </a:rPr>
              <a:t>, P. Farmakis</a:t>
            </a:r>
            <a:r>
              <a:rPr lang="en-US" sz="6800" baseline="30000" dirty="0">
                <a:solidFill>
                  <a:schemeClr val="bg1"/>
                </a:solidFill>
              </a:rPr>
              <a:t>1</a:t>
            </a:r>
            <a:r>
              <a:rPr lang="en-US" sz="6800" dirty="0">
                <a:solidFill>
                  <a:schemeClr val="bg1"/>
                </a:solidFill>
              </a:rPr>
              <a:t>, E.C. Hansen</a:t>
            </a:r>
            <a:r>
              <a:rPr lang="en-US" sz="6800" baseline="30000" dirty="0">
                <a:solidFill>
                  <a:schemeClr val="bg1"/>
                </a:solidFill>
              </a:rPr>
              <a:t>1</a:t>
            </a:r>
            <a:r>
              <a:rPr lang="en-US" sz="6800" dirty="0">
                <a:solidFill>
                  <a:schemeClr val="bg1"/>
                </a:solidFill>
              </a:rPr>
              <a:t>, Y. Lu</a:t>
            </a:r>
            <a:r>
              <a:rPr lang="en-US" sz="6800" baseline="30000" dirty="0">
                <a:solidFill>
                  <a:schemeClr val="bg1"/>
                </a:solidFill>
              </a:rPr>
              <a:t>1</a:t>
            </a:r>
            <a:r>
              <a:rPr lang="en-US" sz="6800" dirty="0">
                <a:solidFill>
                  <a:schemeClr val="bg1"/>
                </a:solidFill>
              </a:rPr>
              <a:t>, D. Michta</a:t>
            </a:r>
            <a:r>
              <a:rPr lang="en-US" sz="6800" baseline="30000" dirty="0">
                <a:solidFill>
                  <a:schemeClr val="bg1"/>
                </a:solidFill>
              </a:rPr>
              <a:t>1</a:t>
            </a:r>
            <a:r>
              <a:rPr lang="en-US" sz="6800" dirty="0">
                <a:solidFill>
                  <a:schemeClr val="bg1"/>
                </a:solidFill>
              </a:rPr>
              <a:t>, K. Moczulski</a:t>
            </a:r>
            <a:r>
              <a:rPr lang="en-US" sz="6800" baseline="30000" dirty="0">
                <a:solidFill>
                  <a:schemeClr val="bg1"/>
                </a:solidFill>
              </a:rPr>
              <a:t>1</a:t>
            </a:r>
            <a:r>
              <a:rPr lang="en-US" sz="6800" dirty="0">
                <a:solidFill>
                  <a:schemeClr val="bg1"/>
                </a:solidFill>
              </a:rPr>
              <a:t>, D. Q. Lamb</a:t>
            </a:r>
            <a:r>
              <a:rPr lang="en-US" sz="6800" baseline="30000" dirty="0">
                <a:solidFill>
                  <a:schemeClr val="bg1"/>
                </a:solidFill>
              </a:rPr>
              <a:t>3</a:t>
            </a:r>
            <a:r>
              <a:rPr lang="en-US" sz="6800" dirty="0">
                <a:solidFill>
                  <a:schemeClr val="bg1"/>
                </a:solidFill>
              </a:rPr>
              <a:t>, and P. Tzeferacos</a:t>
            </a:r>
            <a:r>
              <a:rPr lang="en-US" sz="6800" baseline="30000" dirty="0">
                <a:solidFill>
                  <a:schemeClr val="bg1"/>
                </a:solidFill>
              </a:rPr>
              <a:t>1,2</a:t>
            </a:r>
          </a:p>
          <a:p>
            <a:pPr algn="ctr"/>
            <a:endParaRPr lang="en-US" sz="2800" dirty="0">
              <a:solidFill>
                <a:schemeClr val="bg1"/>
              </a:solidFill>
            </a:endParaRPr>
          </a:p>
          <a:p>
            <a:pPr algn="ctr"/>
            <a:endParaRPr lang="en-US" sz="1000" dirty="0">
              <a:solidFill>
                <a:schemeClr val="bg1"/>
              </a:solidFill>
            </a:endParaRPr>
          </a:p>
          <a:p>
            <a:pPr algn="ctr"/>
            <a:r>
              <a:rPr lang="en-US" sz="4800" baseline="30000" dirty="0">
                <a:solidFill>
                  <a:schemeClr val="bg1"/>
                </a:solidFill>
              </a:rPr>
              <a:t>1</a:t>
            </a:r>
            <a:r>
              <a:rPr lang="en-US" sz="4800" dirty="0">
                <a:solidFill>
                  <a:schemeClr val="bg1"/>
                </a:solidFill>
              </a:rPr>
              <a:t>Department of Physics and Astronomy, University of Rochester, USA ; </a:t>
            </a:r>
            <a:r>
              <a:rPr lang="en-US" sz="4800" baseline="30000" dirty="0">
                <a:solidFill>
                  <a:schemeClr val="bg1"/>
                </a:solidFill>
              </a:rPr>
              <a:t>2</a:t>
            </a:r>
            <a:r>
              <a:rPr lang="en-US" sz="4800" dirty="0">
                <a:solidFill>
                  <a:schemeClr val="bg1"/>
                </a:solidFill>
              </a:rPr>
              <a:t>Laboratory for Laser Energetics, University of Rochester, USA; Department of Astronomy and Astrophysics, University of Chicago, USA</a:t>
            </a:r>
            <a:r>
              <a:rPr lang="en-US" sz="4800" baseline="30000" dirty="0">
                <a:solidFill>
                  <a:schemeClr val="bg1"/>
                </a:solidFill>
              </a:rPr>
              <a:t>3</a:t>
            </a:r>
            <a:r>
              <a:rPr lang="en-US" sz="4800" dirty="0">
                <a:solidFill>
                  <a:schemeClr val="bg1"/>
                </a:solidFill>
              </a:rPr>
              <a:t>; </a:t>
            </a:r>
          </a:p>
        </p:txBody>
      </p:sp>
      <mc:AlternateContent xmlns:mc="http://schemas.openxmlformats.org/markup-compatibility/2006" xmlns:a14="http://schemas.microsoft.com/office/drawing/2010/main">
        <mc:Choice Requires="a14">
          <p:sp>
            <p:nvSpPr>
              <p:cNvPr id="54" name="TextBox 53"/>
              <p:cNvSpPr txBox="1"/>
              <p:nvPr/>
            </p:nvSpPr>
            <p:spPr>
              <a:xfrm>
                <a:off x="34547067" y="6766560"/>
                <a:ext cx="16121052" cy="19513034"/>
              </a:xfrm>
              <a:prstGeom prst="rect">
                <a:avLst/>
              </a:prstGeom>
              <a:noFill/>
            </p:spPr>
            <p:txBody>
              <a:bodyPr wrap="square" rtlCol="0">
                <a:spAutoFit/>
              </a:bodyPr>
              <a:lstStyle/>
              <a:p>
                <a:pPr algn="just"/>
                <a:r>
                  <a:rPr lang="en-US" sz="6600" b="1" dirty="0">
                    <a:solidFill>
                      <a:srgbClr val="1A2E52"/>
                    </a:solidFill>
                  </a:rPr>
                  <a:t>Results</a:t>
                </a:r>
                <a:endParaRPr lang="en-US" sz="6600" dirty="0"/>
              </a:p>
              <a:p>
                <a:pPr algn="just"/>
                <a:r>
                  <a:rPr lang="en-US" sz="3600" dirty="0"/>
                  <a:t>FLASH uses second order face centered finite differencing to solve for the viscous fluxes in order to advance Euler’s equation. As seen by the log-log plot below, the relationship between the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ℒ</m:t>
                        </m:r>
                      </m:e>
                      <m:sub>
                        <m:r>
                          <a:rPr lang="en-US" sz="3600" b="0" i="1" smtClean="0">
                            <a:latin typeface="Cambria Math" panose="02040503050406030204" pitchFamily="18" charset="0"/>
                          </a:rPr>
                          <m:t>1</m:t>
                        </m:r>
                      </m:sub>
                    </m:sSub>
                  </m:oMath>
                </a14:m>
                <a:r>
                  <a:rPr lang="en-US" sz="3600" dirty="0"/>
                  <a:t> error and resolution is approximately second order. This accurately reflects the finite differencing implementation for explicit viscous fluxes in the hydro solver within the FLASH code. </a:t>
                </a:r>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3600" dirty="0"/>
              </a:p>
              <a:p>
                <a:pPr algn="just"/>
                <a:endParaRPr lang="en-US" sz="4000" b="1" dirty="0">
                  <a:solidFill>
                    <a:srgbClr val="1A2E52"/>
                  </a:solidFill>
                </a:endParaRPr>
              </a:p>
              <a:p>
                <a:pPr algn="just"/>
                <a:endParaRPr lang="en-US" sz="4000" b="1" dirty="0">
                  <a:solidFill>
                    <a:srgbClr val="1A2E52"/>
                  </a:solidFill>
                </a:endParaRPr>
              </a:p>
              <a:p>
                <a:pPr algn="just"/>
                <a:r>
                  <a:rPr lang="en-US" sz="6600" b="1" dirty="0">
                    <a:solidFill>
                      <a:srgbClr val="1A2E52"/>
                    </a:solidFill>
                  </a:rPr>
                  <a:t>Conclusion</a:t>
                </a:r>
              </a:p>
              <a:p>
                <a:pPr algn="just"/>
                <a:r>
                  <a:rPr lang="en-US" sz="3600" dirty="0"/>
                  <a:t>The new implementation of a </a:t>
                </a:r>
                <a:r>
                  <a:rPr lang="en-US" sz="3600" dirty="0" err="1"/>
                  <a:t>Braginskii</a:t>
                </a:r>
                <a:r>
                  <a:rPr lang="en-US" sz="3600" dirty="0"/>
                  <a:t> viscosity will allow more fidelity in simulations within new HEDP ranges. The roughly second order error trend of the error-resolution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ℒ</m:t>
                        </m:r>
                      </m:e>
                      <m:sub>
                        <m:r>
                          <a:rPr lang="en-US" sz="3600" i="1">
                            <a:latin typeface="Cambria Math" panose="02040503050406030204" pitchFamily="18" charset="0"/>
                          </a:rPr>
                          <m:t>1</m:t>
                        </m:r>
                      </m:sub>
                    </m:sSub>
                    <m:r>
                      <a:rPr lang="en-US" sz="3600" b="0" i="1" smtClean="0">
                        <a:latin typeface="Cambria Math" panose="02040503050406030204" pitchFamily="18" charset="0"/>
                      </a:rPr>
                      <m:t> </m:t>
                    </m:r>
                  </m:oMath>
                </a14:m>
                <a:r>
                  <a:rPr lang="en-US" sz="3600" dirty="0"/>
                  <a:t>plot agree with the hydrodynamic solver implementation within the FLASH code.</a:t>
                </a:r>
              </a:p>
            </p:txBody>
          </p:sp>
        </mc:Choice>
        <mc:Fallback xmlns="">
          <p:sp>
            <p:nvSpPr>
              <p:cNvPr id="54" name="TextBox 53"/>
              <p:cNvSpPr txBox="1">
                <a:spLocks noRot="1" noChangeAspect="1" noMove="1" noResize="1" noEditPoints="1" noAdjustHandles="1" noChangeArrowheads="1" noChangeShapeType="1" noTextEdit="1"/>
              </p:cNvSpPr>
              <p:nvPr/>
            </p:nvSpPr>
            <p:spPr>
              <a:xfrm>
                <a:off x="34547067" y="6766560"/>
                <a:ext cx="16121052" cy="19513034"/>
              </a:xfrm>
              <a:prstGeom prst="rect">
                <a:avLst/>
              </a:prstGeom>
              <a:blipFill>
                <a:blip r:embed="rId6"/>
                <a:stretch>
                  <a:fillRect l="-2598" t="-1040" r="-1181"/>
                </a:stretch>
              </a:blipFill>
            </p:spPr>
            <p:txBody>
              <a:bodyPr/>
              <a:lstStyle/>
              <a:p>
                <a:r>
                  <a:rPr lang="en-US">
                    <a:noFill/>
                  </a:rPr>
                  <a:t> </a:t>
                </a:r>
              </a:p>
            </p:txBody>
          </p:sp>
        </mc:Fallback>
      </mc:AlternateContent>
      <p:sp>
        <p:nvSpPr>
          <p:cNvPr id="34" name="Rectangle 33"/>
          <p:cNvSpPr/>
          <p:nvPr/>
        </p:nvSpPr>
        <p:spPr>
          <a:xfrm>
            <a:off x="34562292" y="30803739"/>
            <a:ext cx="16121050" cy="4031873"/>
          </a:xfrm>
          <a:prstGeom prst="rect">
            <a:avLst/>
          </a:prstGeom>
        </p:spPr>
        <p:txBody>
          <a:bodyPr wrap="square">
            <a:spAutoFit/>
          </a:bodyPr>
          <a:lstStyle/>
          <a:p>
            <a:pPr algn="just"/>
            <a:r>
              <a:rPr lang="en-US" sz="4000" b="1" dirty="0">
                <a:solidFill>
                  <a:srgbClr val="1A2E52"/>
                </a:solidFill>
              </a:rPr>
              <a:t>References</a:t>
            </a:r>
          </a:p>
          <a:p>
            <a:pPr algn="just"/>
            <a:r>
              <a:rPr lang="en-US" sz="2400" dirty="0"/>
              <a:t>[1] S. I. </a:t>
            </a:r>
            <a:r>
              <a:rPr lang="en-US" sz="2400" dirty="0" err="1"/>
              <a:t>Braginskii</a:t>
            </a:r>
            <a:r>
              <a:rPr lang="en-US" sz="2400" dirty="0"/>
              <a:t>, in Reviews of Plasma Physics, edited by M. A. </a:t>
            </a:r>
            <a:r>
              <a:rPr lang="en-US" sz="2400" dirty="0" err="1"/>
              <a:t>Leontovich</a:t>
            </a:r>
            <a:r>
              <a:rPr lang="en-US" sz="2400" dirty="0"/>
              <a:t> (Consultants Bureau, New York, 1965), Vol. 1, p. 205.</a:t>
            </a:r>
          </a:p>
          <a:p>
            <a:pPr algn="just"/>
            <a:r>
              <a:rPr lang="en-US" sz="2400" dirty="0"/>
              <a:t>[2] S. Kawai *, in Journal of Computational Physics,  Vol 251, p. 292.</a:t>
            </a:r>
          </a:p>
          <a:p>
            <a:r>
              <a:rPr lang="en-US" sz="2400" dirty="0"/>
              <a:t>[3] Fryxell, Bruce, et al. "FLASH: An adaptive mesh hydrodynamics code for modeling astrophysical thermonuclear flashes." </a:t>
            </a:r>
            <a:r>
              <a:rPr lang="en-US" sz="2400" i="1" dirty="0"/>
              <a:t>The Astrophysical Journal Supplement Series</a:t>
            </a:r>
            <a:r>
              <a:rPr lang="en-US" sz="2400" dirty="0"/>
              <a:t> 131.1 (2000): 273.</a:t>
            </a:r>
          </a:p>
          <a:p>
            <a:r>
              <a:rPr lang="en-US" sz="2400" dirty="0"/>
              <a:t>[4] </a:t>
            </a:r>
            <a:r>
              <a:rPr lang="en-US" sz="2400" dirty="0" err="1"/>
              <a:t>Tzeferacos</a:t>
            </a:r>
            <a:r>
              <a:rPr lang="en-US" sz="2400" dirty="0"/>
              <a:t>, Petros, et al. "FLASH MHD simulations of experiments that study shock-generated magnetic fields." </a:t>
            </a:r>
            <a:r>
              <a:rPr lang="en-US" sz="2400" i="1" dirty="0"/>
              <a:t>High Energy Density Physics</a:t>
            </a:r>
            <a:r>
              <a:rPr lang="en-US" sz="2400" dirty="0"/>
              <a:t> 17 (2015): 24.</a:t>
            </a:r>
          </a:p>
          <a:p>
            <a:r>
              <a:rPr lang="en-US" sz="2400" dirty="0"/>
              <a:t>[5] Landau LD, </a:t>
            </a:r>
            <a:r>
              <a:rPr lang="en-US" sz="2400" dirty="0" err="1"/>
              <a:t>Lifshitz</a:t>
            </a:r>
            <a:r>
              <a:rPr lang="en-US" sz="2400" dirty="0"/>
              <a:t> EM (1959) Fluid Mechanics, course in theoretical physics, vol 6, 1st </a:t>
            </a:r>
            <a:r>
              <a:rPr lang="en-US" sz="2400" dirty="0" err="1"/>
              <a:t>edn</a:t>
            </a:r>
            <a:r>
              <a:rPr lang="en-US" sz="2400" dirty="0"/>
              <a:t>. Pergamon Press, Oxford </a:t>
            </a:r>
          </a:p>
          <a:p>
            <a:r>
              <a:rPr lang="en-US" sz="2400" dirty="0"/>
              <a:t>[6] Drake PD (2018) High Energy Density Physics, Foundation of Inertial Fusion and Experimental Astrophysics, 2</a:t>
            </a:r>
            <a:r>
              <a:rPr lang="en-US" sz="2400" baseline="30000" dirty="0"/>
              <a:t>nd</a:t>
            </a:r>
            <a:r>
              <a:rPr lang="en-US" sz="2400" dirty="0"/>
              <a:t> </a:t>
            </a:r>
            <a:r>
              <a:rPr lang="en-US" sz="2400" dirty="0" err="1"/>
              <a:t>edn</a:t>
            </a:r>
            <a:r>
              <a:rPr lang="en-US" sz="2400" dirty="0"/>
              <a:t>. Springer</a:t>
            </a:r>
          </a:p>
          <a:p>
            <a:endParaRPr lang="en-US" sz="2400" dirty="0"/>
          </a:p>
        </p:txBody>
      </p:sp>
      <p:cxnSp>
        <p:nvCxnSpPr>
          <p:cNvPr id="31" name="Straight Connector 30"/>
          <p:cNvCxnSpPr/>
          <p:nvPr/>
        </p:nvCxnSpPr>
        <p:spPr>
          <a:xfrm>
            <a:off x="34271276" y="7152960"/>
            <a:ext cx="0" cy="27463066"/>
          </a:xfrm>
          <a:prstGeom prst="line">
            <a:avLst/>
          </a:prstGeom>
          <a:ln>
            <a:solidFill>
              <a:srgbClr val="1A2E52"/>
            </a:solidFill>
          </a:ln>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17132626" y="7152960"/>
            <a:ext cx="0" cy="27463066"/>
          </a:xfrm>
          <a:prstGeom prst="line">
            <a:avLst/>
          </a:prstGeom>
          <a:ln w="12700" cap="flat">
            <a:solidFill>
              <a:srgbClr val="1A2E52"/>
            </a:solidFill>
            <a:prstDash val="solid"/>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9" name="TextBox 28"/>
              <p:cNvSpPr txBox="1"/>
              <p:nvPr/>
            </p:nvSpPr>
            <p:spPr>
              <a:xfrm>
                <a:off x="620612" y="6766660"/>
                <a:ext cx="16121052" cy="22529244"/>
              </a:xfrm>
              <a:prstGeom prst="rect">
                <a:avLst/>
              </a:prstGeom>
              <a:noFill/>
            </p:spPr>
            <p:txBody>
              <a:bodyPr wrap="square" rtlCol="0">
                <a:spAutoFit/>
              </a:bodyPr>
              <a:lstStyle/>
              <a:p>
                <a:pPr algn="just"/>
                <a:r>
                  <a:rPr lang="en-US" sz="6600" b="1" dirty="0">
                    <a:solidFill>
                      <a:srgbClr val="1A2E52"/>
                    </a:solidFill>
                  </a:rPr>
                  <a:t>Abstract</a:t>
                </a:r>
              </a:p>
              <a:p>
                <a:pPr algn="just"/>
                <a:r>
                  <a:rPr lang="en-US" sz="3600" dirty="0"/>
                  <a:t>The inclusion of ion viscosity when solving a radiative magnetohydrodynamic ansatz to simulate high-energy-density physics (HEDP) laser-driven plasma experiments is key to correctly capturing momentum diffusion and the flow’s fluid Reynolds number (Re). When the diffusion time scale becomes comparable to the advection timescale, ion viscosity will impact flow dynamics and transport properties. Here we present the numerical implementation of Braginskii</a:t>
                </a:r>
                <a:r>
                  <a:rPr lang="en-US" sz="3600" baseline="30000" dirty="0"/>
                  <a:t>1</a:t>
                </a:r>
                <a:r>
                  <a:rPr lang="en-US" sz="3600" dirty="0"/>
                  <a:t> ion viscosity in the FLASH code. We detail the numerical implementation that couples with the flux-based viscosity module in the code and show results from an array of verification benchmarks. The inclusion of a realistic ion viscosity significantly broadens the range of plasma regimes where FLASH can be applied and enhances the fidelity of HEDP simulations where Re </a:t>
                </a:r>
                <a14:m>
                  <m:oMath xmlns:m="http://schemas.openxmlformats.org/officeDocument/2006/math">
                    <m:acc>
                      <m:accPr>
                        <m:chr m:val="̃"/>
                        <m:ctrlPr>
                          <a:rPr lang="en-US" sz="3600" i="1" smtClean="0">
                            <a:latin typeface="Cambria Math" panose="02040503050406030204" pitchFamily="18" charset="0"/>
                          </a:rPr>
                        </m:ctrlPr>
                      </m:accPr>
                      <m:e>
                        <m:r>
                          <a:rPr lang="en-US" sz="3600" b="0" i="1" smtClean="0">
                            <a:latin typeface="Cambria Math" panose="02040503050406030204" pitchFamily="18" charset="0"/>
                          </a:rPr>
                          <m:t>=</m:t>
                        </m:r>
                      </m:e>
                    </m:acc>
                  </m:oMath>
                </a14:m>
                <a:r>
                  <a:rPr lang="en-US" sz="3600" dirty="0"/>
                  <a:t> 1. </a:t>
                </a:r>
              </a:p>
              <a:p>
                <a:pPr algn="just"/>
                <a:endParaRPr lang="en-US" sz="3600" b="1" dirty="0">
                  <a:solidFill>
                    <a:srgbClr val="1A2E52"/>
                  </a:solidFill>
                </a:endParaRPr>
              </a:p>
              <a:p>
                <a:pPr algn="just"/>
                <a:r>
                  <a:rPr lang="en-US" sz="6600" b="1" dirty="0">
                    <a:solidFill>
                      <a:srgbClr val="1A2E52"/>
                    </a:solidFill>
                  </a:rPr>
                  <a:t>The FLASH Code</a:t>
                </a:r>
              </a:p>
              <a:p>
                <a:pPr algn="just"/>
                <a:r>
                  <a:rPr lang="en-US" sz="3600" dirty="0"/>
                  <a:t>The Flash Center for Computational Science at the Department of Physics and Astronomy at the University of Rochester is developing capabilities of the FLASH code (</a:t>
                </a:r>
                <a:r>
                  <a:rPr lang="en-US" sz="3600" dirty="0" err="1">
                    <a:hlinkClick r:id="rId7"/>
                  </a:rPr>
                  <a:t>flash.rochester.edu</a:t>
                </a:r>
                <a:r>
                  <a:rPr lang="en-US" sz="3600" dirty="0"/>
                  <a:t>). FLASH</a:t>
                </a:r>
                <a:r>
                  <a:rPr lang="en-US" sz="3600" baseline="30000" dirty="0"/>
                  <a:t>3 </a:t>
                </a:r>
                <a:r>
                  <a:rPr lang="en-US" sz="3600" dirty="0"/>
                  <a:t>is a multi-physics, parallel, adaptive mesh refinement (AMR), finite-volume Eulerian hydrodynamics and magneto-hydrodynamics (MHD) code. To date, FLASH has been downloaded over 3,500 times, and more than 1,200 papers have been published in a wide range of disciplines, including, HEDP, fluid dynamics, and astrophysics. Extensive HEDP capabilities</a:t>
                </a:r>
                <a:r>
                  <a:rPr lang="en-US" sz="3600" baseline="30000" dirty="0"/>
                  <a:t>4</a:t>
                </a:r>
                <a:r>
                  <a:rPr lang="en-US" sz="3600" dirty="0"/>
                  <a:t> have been added to the FLASH code under the guidance of U.S. DOE NNSA, enabling the accurate modeling of laser-driven plasma experiments. The FLASH code and its new capabilities have been validated through extensive benchmarks, code-to-code comparisons, and direct application for the design, execution, and interpretation of many laboratory experiments around the world.</a:t>
                </a:r>
              </a:p>
              <a:p>
                <a:endParaRPr lang="en-US" sz="3600" dirty="0"/>
              </a:p>
              <a:p>
                <a:pPr algn="just"/>
                <a:r>
                  <a:rPr lang="en-US" sz="6600" b="1" dirty="0">
                    <a:solidFill>
                      <a:srgbClr val="1A2E52"/>
                    </a:solidFill>
                  </a:rPr>
                  <a:t>Implementation of the </a:t>
                </a:r>
                <a:r>
                  <a:rPr lang="en-US" sz="6600" b="1" dirty="0" err="1">
                    <a:solidFill>
                      <a:srgbClr val="1A2E52"/>
                    </a:solidFill>
                  </a:rPr>
                  <a:t>Braginskii</a:t>
                </a:r>
                <a:r>
                  <a:rPr lang="en-US" sz="6600" b="1" dirty="0">
                    <a:solidFill>
                      <a:srgbClr val="1A2E52"/>
                    </a:solidFill>
                  </a:rPr>
                  <a:t> Viscosity</a:t>
                </a:r>
              </a:p>
              <a:p>
                <a:pPr algn="just"/>
                <a:r>
                  <a:rPr lang="en-US" sz="3600" dirty="0"/>
                  <a:t>The thermodynamic irreversibility that results from particle collisions within a plasma give rise to an internal friction force</a:t>
                </a:r>
                <a:r>
                  <a:rPr lang="en-US" sz="3600" baseline="30000" dirty="0"/>
                  <a:t>5</a:t>
                </a:r>
                <a:r>
                  <a:rPr lang="en-US" sz="3600" dirty="0"/>
                  <a:t>. </a:t>
                </a:r>
                <a:r>
                  <a:rPr lang="en-US" sz="3600" dirty="0" err="1"/>
                  <a:t>Braginskii</a:t>
                </a:r>
                <a:r>
                  <a:rPr lang="en-US" sz="3600" dirty="0"/>
                  <a:t> viscosity results after the closure of the magnetohydrodynamic (MHD) equations for a collisional quasi-neutral plasma via the electrons and ions collision times. We neglect the election contribution to the kinematic viscosity for values of Z less than six</a:t>
                </a:r>
                <a:r>
                  <a:rPr lang="en-US" sz="3600" baseline="30000" dirty="0"/>
                  <a:t>6</a:t>
                </a:r>
                <a:r>
                  <a:rPr lang="en-US" sz="3600" dirty="0"/>
                  <a:t>.  Thus we write, for the HEDP regime, the kinematic viscosity as:</a:t>
                </a:r>
              </a:p>
              <a:p>
                <a:pPr algn="just"/>
                <a:endParaRPr lang="en-US" sz="3600" dirty="0"/>
              </a:p>
              <a:p>
                <a:pPr algn="just"/>
                <a:endParaRPr lang="en-US" sz="3600" dirty="0"/>
              </a:p>
              <a:p>
                <a:pPr algn="just"/>
                <a:r>
                  <a:rPr lang="en-US" sz="3600" dirty="0"/>
                  <a:t>where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𝑇</m:t>
                        </m:r>
                      </m:e>
                      <m:sub>
                        <m:r>
                          <a:rPr lang="en-US" sz="3600" i="1">
                            <a:latin typeface="Cambria Math" panose="02040503050406030204" pitchFamily="18" charset="0"/>
                          </a:rPr>
                          <m:t>𝑖</m:t>
                        </m:r>
                      </m:sub>
                    </m:sSub>
                  </m:oMath>
                </a14:m>
                <a:r>
                  <a:rPr lang="en-US" sz="3600" dirty="0"/>
                  <a:t> is the ion temperature, </a:t>
                </a:r>
                <a:r>
                  <a:rPr lang="en-US" sz="3600" i="1" dirty="0"/>
                  <a:t>M</a:t>
                </a:r>
                <a:r>
                  <a:rPr lang="en-US" sz="3600" dirty="0"/>
                  <a:t> the average mass, </a:t>
                </a:r>
                <a:r>
                  <a:rPr lang="en-US" sz="3600" i="1" dirty="0"/>
                  <a:t>Z</a:t>
                </a:r>
                <a:r>
                  <a:rPr lang="en-US" sz="3600" dirty="0"/>
                  <a:t> the atomic charge,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𝑛</m:t>
                        </m:r>
                      </m:e>
                      <m:sub>
                        <m:r>
                          <a:rPr lang="en-US" sz="3600" i="1">
                            <a:latin typeface="Cambria Math" panose="02040503050406030204" pitchFamily="18" charset="0"/>
                          </a:rPr>
                          <m:t>𝑖</m:t>
                        </m:r>
                      </m:sub>
                    </m:sSub>
                  </m:oMath>
                </a14:m>
                <a:r>
                  <a:rPr lang="en-US" sz="3600" dirty="0"/>
                  <a:t> the ion density, and </a:t>
                </a:r>
                <a14:m>
                  <m:oMath xmlns:m="http://schemas.openxmlformats.org/officeDocument/2006/math">
                    <m:r>
                      <m:rPr>
                        <m:sty m:val="p"/>
                      </m:rPr>
                      <a:rPr lang="en-US" sz="3600" i="1">
                        <a:latin typeface="Cambria Math" panose="02040503050406030204" pitchFamily="18" charset="0"/>
                      </a:rPr>
                      <m:t>log</m:t>
                    </m:r>
                    <m:r>
                      <a:rPr lang="en-US" sz="3600" i="1">
                        <a:latin typeface="Cambria Math" panose="02040503050406030204" pitchFamily="18" charset="0"/>
                      </a:rPr>
                      <m:t> </m:t>
                    </m:r>
                    <m:r>
                      <m:rPr>
                        <m:sty m:val="p"/>
                      </m:rPr>
                      <a:rPr lang="en-US" sz="3600" i="1">
                        <a:latin typeface="Cambria Math" panose="02040503050406030204" pitchFamily="18" charset="0"/>
                      </a:rPr>
                      <m:t>Λ</m:t>
                    </m:r>
                  </m:oMath>
                </a14:m>
                <a:r>
                  <a:rPr lang="en-US" sz="3600" dirty="0"/>
                  <a:t> the Coulomb Logarithm.</a:t>
                </a:r>
              </a:p>
            </p:txBody>
          </p:sp>
        </mc:Choice>
        <mc:Fallback>
          <p:sp>
            <p:nvSpPr>
              <p:cNvPr id="29" name="TextBox 28"/>
              <p:cNvSpPr txBox="1">
                <a:spLocks noRot="1" noChangeAspect="1" noMove="1" noResize="1" noEditPoints="1" noAdjustHandles="1" noChangeArrowheads="1" noChangeShapeType="1" noTextEdit="1"/>
              </p:cNvSpPr>
              <p:nvPr/>
            </p:nvSpPr>
            <p:spPr>
              <a:xfrm>
                <a:off x="620612" y="6766660"/>
                <a:ext cx="16121052" cy="22529244"/>
              </a:xfrm>
              <a:prstGeom prst="rect">
                <a:avLst/>
              </a:prstGeom>
              <a:blipFill>
                <a:blip r:embed="rId8"/>
                <a:stretch>
                  <a:fillRect l="-2518" t="-901" r="-1101"/>
                </a:stretch>
              </a:blipFill>
            </p:spPr>
            <p:txBody>
              <a:bodyPr/>
              <a:lstStyle/>
              <a:p>
                <a:r>
                  <a:rPr lang="en-US">
                    <a:noFill/>
                  </a:rPr>
                  <a:t> </a:t>
                </a:r>
              </a:p>
            </p:txBody>
          </p:sp>
        </mc:Fallback>
      </mc:AlternateContent>
      <p:pic>
        <p:nvPicPr>
          <p:cNvPr id="25" name="Picture 24">
            <a:extLst>
              <a:ext uri="{FF2B5EF4-FFF2-40B4-BE49-F238E27FC236}">
                <a16:creationId xmlns:a16="http://schemas.microsoft.com/office/drawing/2014/main" id="{34D33A57-9ADA-944D-8CFB-686D0FC18619}"/>
              </a:ext>
            </a:extLst>
          </p:cNvPr>
          <p:cNvPicPr>
            <a:picLocks noChangeAspect="1"/>
          </p:cNvPicPr>
          <p:nvPr/>
        </p:nvPicPr>
        <p:blipFill>
          <a:blip r:embed="rId9"/>
          <a:stretch>
            <a:fillRect/>
          </a:stretch>
        </p:blipFill>
        <p:spPr>
          <a:xfrm>
            <a:off x="24576912" y="16169285"/>
            <a:ext cx="2171700" cy="419100"/>
          </a:xfrm>
          <a:prstGeom prst="rect">
            <a:avLst/>
          </a:prstGeom>
        </p:spPr>
      </p:pic>
      <p:pic>
        <p:nvPicPr>
          <p:cNvPr id="50" name="Picture 49">
            <a:extLst>
              <a:ext uri="{FF2B5EF4-FFF2-40B4-BE49-F238E27FC236}">
                <a16:creationId xmlns:a16="http://schemas.microsoft.com/office/drawing/2014/main" id="{EE302D02-354F-AA49-A1B3-6F613D96ECFC}"/>
              </a:ext>
            </a:extLst>
          </p:cNvPr>
          <p:cNvPicPr>
            <a:picLocks noChangeAspect="1"/>
          </p:cNvPicPr>
          <p:nvPr/>
        </p:nvPicPr>
        <p:blipFill>
          <a:blip r:embed="rId10"/>
          <a:stretch>
            <a:fillRect/>
          </a:stretch>
        </p:blipFill>
        <p:spPr>
          <a:xfrm>
            <a:off x="18744860" y="18681789"/>
            <a:ext cx="4051300" cy="1727200"/>
          </a:xfrm>
          <a:prstGeom prst="rect">
            <a:avLst/>
          </a:prstGeom>
        </p:spPr>
      </p:pic>
      <p:pic>
        <p:nvPicPr>
          <p:cNvPr id="51" name="Picture 50">
            <a:extLst>
              <a:ext uri="{FF2B5EF4-FFF2-40B4-BE49-F238E27FC236}">
                <a16:creationId xmlns:a16="http://schemas.microsoft.com/office/drawing/2014/main" id="{638BA67E-A1B8-E94E-857D-F4F69BF6633D}"/>
              </a:ext>
            </a:extLst>
          </p:cNvPr>
          <p:cNvPicPr>
            <a:picLocks noChangeAspect="1"/>
          </p:cNvPicPr>
          <p:nvPr/>
        </p:nvPicPr>
        <p:blipFill>
          <a:blip r:embed="rId11"/>
          <a:stretch>
            <a:fillRect/>
          </a:stretch>
        </p:blipFill>
        <p:spPr>
          <a:xfrm>
            <a:off x="23971487" y="18646388"/>
            <a:ext cx="4064000" cy="1739900"/>
          </a:xfrm>
          <a:prstGeom prst="rect">
            <a:avLst/>
          </a:prstGeom>
        </p:spPr>
      </p:pic>
      <p:pic>
        <p:nvPicPr>
          <p:cNvPr id="53" name="Picture 52">
            <a:extLst>
              <a:ext uri="{FF2B5EF4-FFF2-40B4-BE49-F238E27FC236}">
                <a16:creationId xmlns:a16="http://schemas.microsoft.com/office/drawing/2014/main" id="{F6E4A7BA-223A-EA4C-9B2A-4CBB2F4173A0}"/>
              </a:ext>
            </a:extLst>
          </p:cNvPr>
          <p:cNvPicPr>
            <a:picLocks noChangeAspect="1"/>
          </p:cNvPicPr>
          <p:nvPr/>
        </p:nvPicPr>
        <p:blipFill>
          <a:blip r:embed="rId12"/>
          <a:stretch>
            <a:fillRect/>
          </a:stretch>
        </p:blipFill>
        <p:spPr>
          <a:xfrm>
            <a:off x="29317371" y="18794348"/>
            <a:ext cx="3975100" cy="1422400"/>
          </a:xfrm>
          <a:prstGeom prst="rect">
            <a:avLst/>
          </a:prstGeom>
        </p:spPr>
      </p:pic>
      <mc:AlternateContent xmlns:mc="http://schemas.openxmlformats.org/markup-compatibility/2006" xmlns:a14="http://schemas.microsoft.com/office/drawing/2010/main">
        <mc:Choice Requires="a14">
          <p:graphicFrame>
            <p:nvGraphicFramePr>
              <p:cNvPr id="72" name="Table 72">
                <a:extLst>
                  <a:ext uri="{FF2B5EF4-FFF2-40B4-BE49-F238E27FC236}">
                    <a16:creationId xmlns:a16="http://schemas.microsoft.com/office/drawing/2014/main" id="{FF2956D3-F115-EF49-9190-5E36D4411A9B}"/>
                  </a:ext>
                </a:extLst>
              </p:cNvPr>
              <p:cNvGraphicFramePr>
                <a:graphicFrameLocks noGrp="1"/>
              </p:cNvGraphicFramePr>
              <p:nvPr>
                <p:extLst>
                  <p:ext uri="{D42A27DB-BD31-4B8C-83A1-F6EECF244321}">
                    <p14:modId xmlns:p14="http://schemas.microsoft.com/office/powerpoint/2010/main" val="212994342"/>
                  </p:ext>
                </p:extLst>
              </p:nvPr>
            </p:nvGraphicFramePr>
            <p:xfrm>
              <a:off x="1075520" y="28673133"/>
              <a:ext cx="15296655" cy="5760720"/>
            </p:xfrm>
            <a:graphic>
              <a:graphicData uri="http://schemas.openxmlformats.org/drawingml/2006/table">
                <a:tbl>
                  <a:tblPr firstRow="1" bandRow="1">
                    <a:tableStyleId>{5C22544A-7EE6-4342-B048-85BDC9FD1C3A}</a:tableStyleId>
                  </a:tblPr>
                  <a:tblGrid>
                    <a:gridCol w="5098885">
                      <a:extLst>
                        <a:ext uri="{9D8B030D-6E8A-4147-A177-3AD203B41FA5}">
                          <a16:colId xmlns:a16="http://schemas.microsoft.com/office/drawing/2014/main" val="3994372553"/>
                        </a:ext>
                      </a:extLst>
                    </a:gridCol>
                    <a:gridCol w="5098885">
                      <a:extLst>
                        <a:ext uri="{9D8B030D-6E8A-4147-A177-3AD203B41FA5}">
                          <a16:colId xmlns:a16="http://schemas.microsoft.com/office/drawing/2014/main" val="589134831"/>
                        </a:ext>
                      </a:extLst>
                    </a:gridCol>
                    <a:gridCol w="5098885">
                      <a:extLst>
                        <a:ext uri="{9D8B030D-6E8A-4147-A177-3AD203B41FA5}">
                          <a16:colId xmlns:a16="http://schemas.microsoft.com/office/drawing/2014/main" val="2874234935"/>
                        </a:ext>
                      </a:extLst>
                    </a:gridCol>
                  </a:tblGrid>
                  <a:tr h="511946">
                    <a:tc>
                      <a:txBody>
                        <a:bodyPr/>
                        <a:lstStyle/>
                        <a:p>
                          <a:r>
                            <a:rPr lang="en-US" sz="3600" b="0" i="0" u="none" dirty="0">
                              <a:solidFill>
                                <a:schemeClr val="tx1"/>
                              </a:solidFill>
                            </a:rPr>
                            <a:t>Quantity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663723"/>
                      </a:ext>
                    </a:extLst>
                  </a:tr>
                  <a:tr h="585741">
                    <a:tc>
                      <a:txBody>
                        <a:bodyPr/>
                        <a:lstStyle/>
                        <a:p>
                          <a:r>
                            <a:rPr lang="en-US" sz="3600" b="0" i="0" u="none" dirty="0">
                              <a:solidFill>
                                <a:schemeClr val="tx1"/>
                              </a:solidFill>
                            </a:rPr>
                            <a:t>Ion 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3600" b="0" i="1" u="none" smtClean="0">
                                        <a:solidFill>
                                          <a:schemeClr val="tx1"/>
                                        </a:solidFill>
                                        <a:latin typeface="Cambria Math" panose="02040503050406030204" pitchFamily="18" charset="0"/>
                                      </a:rPr>
                                    </m:ctrlPr>
                                  </m:sSubPr>
                                  <m:e>
                                    <m:r>
                                      <a:rPr lang="en-US" sz="3600" b="0" i="1" u="none" smtClean="0">
                                        <a:solidFill>
                                          <a:schemeClr val="tx1"/>
                                        </a:solidFill>
                                        <a:latin typeface="Cambria Math" panose="02040503050406030204" pitchFamily="18" charset="0"/>
                                      </a:rPr>
                                      <m:t>𝑇</m:t>
                                    </m:r>
                                  </m:e>
                                  <m:sub>
                                    <m:r>
                                      <a:rPr lang="en-US" sz="3600" b="0" i="1" u="none" smtClean="0">
                                        <a:solidFill>
                                          <a:schemeClr val="tx1"/>
                                        </a:solidFill>
                                        <a:latin typeface="Cambria Math" panose="02040503050406030204" pitchFamily="18" charset="0"/>
                                      </a:rPr>
                                      <m:t>𝑖</m:t>
                                    </m:r>
                                  </m:sub>
                                </m:sSub>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269748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600" b="0" i="1" smtClean="0">
                                  <a:solidFill>
                                    <a:schemeClr val="tx1"/>
                                  </a:solidFill>
                                  <a:latin typeface="Cambria Math" panose="02040503050406030204" pitchFamily="18" charset="0"/>
                                </a:rPr>
                                <m:t>5.2⋅</m:t>
                              </m:r>
                              <m:sSup>
                                <m:sSupPr>
                                  <m:ctrlPr>
                                    <a:rPr lang="en-US" sz="3600" b="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10</m:t>
                                  </m:r>
                                </m:e>
                                <m:sup>
                                  <m:r>
                                    <a:rPr lang="en-US" sz="3600" b="0" i="1" smtClean="0">
                                      <a:solidFill>
                                        <a:schemeClr val="tx1"/>
                                      </a:solidFill>
                                      <a:latin typeface="Cambria Math" panose="02040503050406030204" pitchFamily="18" charset="0"/>
                                    </a:rPr>
                                    <m:t>6</m:t>
                                  </m:r>
                                </m:sup>
                              </m:sSup>
                              <m:r>
                                <a:rPr lang="en-US" sz="3600" b="0" i="1" smtClean="0">
                                  <a:solidFill>
                                    <a:schemeClr val="tx1"/>
                                  </a:solidFill>
                                  <a:latin typeface="Cambria Math" panose="02040503050406030204" pitchFamily="18" charset="0"/>
                                </a:rPr>
                                <m:t> </m:t>
                              </m:r>
                            </m:oMath>
                          </a14:m>
                          <a:r>
                            <a:rPr lang="en-US" sz="3600" b="0" dirty="0">
                              <a:solidFill>
                                <a:schemeClr val="tx1"/>
                              </a:solidFill>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888528783"/>
                      </a:ext>
                    </a:extLst>
                  </a:tr>
                  <a:tr h="370840">
                    <a:tc>
                      <a:txBody>
                        <a:bodyPr/>
                        <a:lstStyle/>
                        <a:p>
                          <a:r>
                            <a:rPr lang="en-US" sz="3600" b="0" i="0" u="none" dirty="0">
                              <a:solidFill>
                                <a:schemeClr val="tx1"/>
                              </a:solidFill>
                            </a:rPr>
                            <a:t>Average atomic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600" b="0" i="1" u="none" smtClean="0">
                                    <a:solidFill>
                                      <a:schemeClr val="tx1"/>
                                    </a:solidFill>
                                    <a:latin typeface="Cambria Math" panose="02040503050406030204" pitchFamily="18" charset="0"/>
                                  </a:rPr>
                                  <m:t>𝑀</m:t>
                                </m:r>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2697480" rtl="0" eaLnBrk="1" fontAlgn="auto" latinLnBrk="0" hangingPunct="1">
                            <a:lnSpc>
                              <a:spcPct val="100000"/>
                            </a:lnSpc>
                            <a:spcBef>
                              <a:spcPts val="0"/>
                            </a:spcBef>
                            <a:spcAft>
                              <a:spcPts val="0"/>
                            </a:spcAft>
                            <a:buClrTx/>
                            <a:buSzTx/>
                            <a:buFontTx/>
                            <a:buNone/>
                            <a:tabLst/>
                            <a:defRPr/>
                          </a:pPr>
                          <a:r>
                            <a:rPr lang="en-US" sz="3600" b="0" dirty="0">
                              <a:solidFill>
                                <a:schemeClr val="tx1"/>
                              </a:solidFill>
                            </a:rPr>
                            <a:t>8.5 </a:t>
                          </a:r>
                          <a:r>
                            <a:rPr lang="en-US" sz="3600" b="0" dirty="0" err="1">
                              <a:solidFill>
                                <a:schemeClr val="tx1"/>
                              </a:solidFill>
                            </a:rPr>
                            <a:t>a.m.u.</a:t>
                          </a:r>
                          <a:r>
                            <a:rPr lang="en-US" sz="3600" b="0" dirty="0">
                              <a:solidFill>
                                <a:schemeClr val="tx1"/>
                              </a:solidFill>
                            </a:rPr>
                            <a:t> </a:t>
                          </a:r>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05054934"/>
                      </a:ext>
                    </a:extLst>
                  </a:tr>
                  <a:tr h="370840">
                    <a:tc>
                      <a:txBody>
                        <a:bodyPr/>
                        <a:lstStyle/>
                        <a:p>
                          <a:r>
                            <a:rPr lang="en-US" sz="3600" b="0" i="0" u="none" dirty="0">
                              <a:solidFill>
                                <a:schemeClr val="tx1"/>
                              </a:solidFill>
                            </a:rPr>
                            <a:t>Average ion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a:rPr lang="en-US" sz="3600" b="0" i="1" u="none" smtClean="0">
                                    <a:solidFill>
                                      <a:schemeClr val="tx1"/>
                                    </a:solidFill>
                                    <a:latin typeface="Cambria Math" panose="02040503050406030204" pitchFamily="18" charset="0"/>
                                  </a:rPr>
                                  <m:t>𝑍</m:t>
                                </m:r>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3600" b="0" i="0" u="none" dirty="0">
                              <a:solidFill>
                                <a:schemeClr val="tx1"/>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40485526"/>
                      </a:ext>
                    </a:extLst>
                  </a:tr>
                  <a:tr h="370840">
                    <a:tc>
                      <a:txBody>
                        <a:bodyPr/>
                        <a:lstStyle/>
                        <a:p>
                          <a:r>
                            <a:rPr lang="en-US" sz="3600" b="0" i="0" u="none" dirty="0">
                              <a:solidFill>
                                <a:schemeClr val="tx1"/>
                              </a:solidFill>
                            </a:rPr>
                            <a:t>Ion 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b>
                                  <m:sSubPr>
                                    <m:ctrlPr>
                                      <a:rPr lang="en-US" sz="3600" b="0" i="1" smtClean="0">
                                        <a:solidFill>
                                          <a:schemeClr val="tx1"/>
                                        </a:solidFill>
                                        <a:latin typeface="Cambria Math" panose="02040503050406030204" pitchFamily="18" charset="0"/>
                                      </a:rPr>
                                    </m:ctrlPr>
                                  </m:sSubPr>
                                  <m:e>
                                    <m:r>
                                      <a:rPr lang="en-US" sz="3600" b="0" i="1" smtClean="0">
                                        <a:solidFill>
                                          <a:schemeClr val="tx1"/>
                                        </a:solidFill>
                                        <a:latin typeface="Cambria Math" panose="02040503050406030204" pitchFamily="18" charset="0"/>
                                      </a:rPr>
                                      <m:t>𝑛</m:t>
                                    </m:r>
                                  </m:e>
                                  <m:sub>
                                    <m:r>
                                      <a:rPr lang="en-US" sz="3600" b="0" i="1" smtClean="0">
                                        <a:solidFill>
                                          <a:schemeClr val="tx1"/>
                                        </a:solidFill>
                                        <a:latin typeface="Cambria Math" panose="02040503050406030204" pitchFamily="18" charset="0"/>
                                      </a:rPr>
                                      <m:t>𝑖</m:t>
                                    </m:r>
                                  </m:sub>
                                </m:sSub>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 xmlns:m="http://schemas.openxmlformats.org/officeDocument/2006/math">
                              <m:r>
                                <a:rPr lang="en-US" sz="3600" b="0" i="1" smtClean="0">
                                  <a:solidFill>
                                    <a:schemeClr val="tx1"/>
                                  </a:solidFill>
                                  <a:latin typeface="Cambria Math" panose="02040503050406030204" pitchFamily="18" charset="0"/>
                                </a:rPr>
                                <m:t>∼</m:t>
                              </m:r>
                              <m:sSup>
                                <m:sSupPr>
                                  <m:ctrlPr>
                                    <a:rPr lang="en-US" sz="3600" b="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10</m:t>
                                  </m:r>
                                </m:e>
                                <m:sup>
                                  <m:r>
                                    <a:rPr lang="en-US" sz="3600" b="0" i="1" smtClean="0">
                                      <a:solidFill>
                                        <a:schemeClr val="tx1"/>
                                      </a:solidFill>
                                      <a:latin typeface="Cambria Math" panose="02040503050406030204" pitchFamily="18" charset="0"/>
                                    </a:rPr>
                                    <m:t>20</m:t>
                                  </m:r>
                                </m:sup>
                              </m:sSup>
                            </m:oMath>
                          </a14:m>
                          <a:r>
                            <a:rPr lang="en-US" sz="3600" b="0" dirty="0">
                              <a:solidFill>
                                <a:schemeClr val="tx1"/>
                              </a:solidFill>
                            </a:rPr>
                            <a:t> </a:t>
                          </a:r>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350970932"/>
                      </a:ext>
                    </a:extLst>
                  </a:tr>
                  <a:tr h="370840">
                    <a:tc>
                      <a:txBody>
                        <a:bodyPr/>
                        <a:lstStyle/>
                        <a:p>
                          <a:r>
                            <a:rPr lang="en-US" sz="3600" b="0" i="0" u="none" dirty="0">
                              <a:solidFill>
                                <a:schemeClr val="tx1"/>
                              </a:solidFill>
                            </a:rPr>
                            <a:t>Coulomb Logarithm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r>
                                  <m:rPr>
                                    <m:sty m:val="p"/>
                                  </m:rPr>
                                  <a:rPr lang="en-US" sz="3600" b="0" i="1" u="none" smtClean="0">
                                    <a:solidFill>
                                      <a:schemeClr val="tx1"/>
                                    </a:solidFill>
                                    <a:latin typeface="Cambria Math" panose="02040503050406030204" pitchFamily="18" charset="0"/>
                                  </a:rPr>
                                  <m:t>log</m:t>
                                </m:r>
                                <m:r>
                                  <a:rPr lang="en-US" sz="3600" b="0" i="1" u="none" smtClean="0">
                                    <a:solidFill>
                                      <a:schemeClr val="tx1"/>
                                    </a:solidFill>
                                    <a:latin typeface="Cambria Math" panose="02040503050406030204" pitchFamily="18" charset="0"/>
                                  </a:rPr>
                                  <m:t> </m:t>
                                </m:r>
                                <m:r>
                                  <m:rPr>
                                    <m:sty m:val="p"/>
                                  </m:rPr>
                                  <a:rPr lang="en-US" sz="3600" b="0" i="0" u="none" smtClean="0">
                                    <a:solidFill>
                                      <a:schemeClr val="tx1"/>
                                    </a:solidFill>
                                    <a:latin typeface="Cambria Math" panose="02040503050406030204" pitchFamily="18" charset="0"/>
                                  </a:rPr>
                                  <m:t>Λ</m:t>
                                </m:r>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3600" b="0" i="0" u="none"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66567153"/>
                      </a:ext>
                    </a:extLst>
                  </a:tr>
                  <a:tr h="370840">
                    <a:tc>
                      <a:txBody>
                        <a:bodyPr/>
                        <a:lstStyle/>
                        <a:p>
                          <a:pPr marL="0" marR="0" lvl="0" indent="0" algn="l" defTabSz="2697480" rtl="0" eaLnBrk="1" fontAlgn="auto" latinLnBrk="0" hangingPunct="1">
                            <a:lnSpc>
                              <a:spcPct val="100000"/>
                            </a:lnSpc>
                            <a:spcBef>
                              <a:spcPts val="0"/>
                            </a:spcBef>
                            <a:spcAft>
                              <a:spcPts val="0"/>
                            </a:spcAft>
                            <a:buClrTx/>
                            <a:buSzTx/>
                            <a:buFontTx/>
                            <a:buNone/>
                            <a:tabLst/>
                            <a:defRPr/>
                          </a:pPr>
                          <a:r>
                            <a:rPr lang="en-US" sz="3600" b="0" i="0" u="none" dirty="0">
                              <a:solidFill>
                                <a:schemeClr val="tx1"/>
                              </a:solidFill>
                            </a:rPr>
                            <a:t>Gaussian 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14:m>
                            <m:oMathPara xmlns:m="http://schemas.openxmlformats.org/officeDocument/2006/math">
                              <m:oMathParaPr>
                                <m:jc m:val="centerGroup"/>
                              </m:oMathParaPr>
                              <m:oMath xmlns:m="http://schemas.openxmlformats.org/officeDocument/2006/math">
                                <m:sSup>
                                  <m:sSupPr>
                                    <m:ctrlPr>
                                      <a:rPr lang="en-US" sz="3600" b="0" i="1" u="none" smtClean="0">
                                        <a:solidFill>
                                          <a:schemeClr val="tx1"/>
                                        </a:solidFill>
                                        <a:latin typeface="Cambria Math" panose="02040503050406030204" pitchFamily="18" charset="0"/>
                                      </a:rPr>
                                    </m:ctrlPr>
                                  </m:sSupPr>
                                  <m:e>
                                    <m:r>
                                      <a:rPr lang="en-US" sz="3600" b="0" i="1" u="none" smtClean="0">
                                        <a:solidFill>
                                          <a:schemeClr val="tx1"/>
                                        </a:solidFill>
                                        <a:latin typeface="Cambria Math" panose="02040503050406030204" pitchFamily="18" charset="0"/>
                                      </a:rPr>
                                      <m:t>𝜎</m:t>
                                    </m:r>
                                  </m:e>
                                  <m:sup>
                                    <m:r>
                                      <a:rPr lang="en-US" sz="3600" b="0" i="1" u="none" smtClean="0">
                                        <a:solidFill>
                                          <a:schemeClr val="tx1"/>
                                        </a:solidFill>
                                        <a:latin typeface="Cambria Math" panose="02040503050406030204" pitchFamily="18" charset="0"/>
                                      </a:rPr>
                                      <m:t>2</m:t>
                                    </m:r>
                                  </m:sup>
                                </m:sSup>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3600" b="0" i="0" u="none" dirty="0">
                              <a:solidFill>
                                <a:schemeClr val="tx1"/>
                              </a:solidFill>
                            </a:rPr>
                            <a:t>1/128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9131384"/>
                      </a:ext>
                    </a:extLst>
                  </a:tr>
                  <a:tr h="370840">
                    <a:tc>
                      <a:txBody>
                        <a:bodyPr/>
                        <a:lstStyle/>
                        <a:p>
                          <a:r>
                            <a:rPr lang="en-US" sz="3600" b="0" i="0" u="none" dirty="0">
                              <a:solidFill>
                                <a:schemeClr val="tx1"/>
                              </a:solidFill>
                            </a:rPr>
                            <a:t>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𝜌</m:t>
                                </m:r>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ctr" defTabSz="269748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600" b="0" i="1" smtClean="0">
                                  <a:solidFill>
                                    <a:schemeClr val="tx1"/>
                                  </a:solidFill>
                                  <a:latin typeface="Cambria Math" panose="02040503050406030204" pitchFamily="18" charset="0"/>
                                </a:rPr>
                                <m:t>3.2⋅</m:t>
                              </m:r>
                              <m:sSup>
                                <m:sSupPr>
                                  <m:ctrlPr>
                                    <a:rPr lang="en-US" sz="3600" b="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10</m:t>
                                  </m:r>
                                </m:e>
                                <m:sup>
                                  <m:r>
                                    <a:rPr lang="en-US" sz="3600" b="0" i="1" smtClean="0">
                                      <a:solidFill>
                                        <a:schemeClr val="tx1"/>
                                      </a:solidFill>
                                      <a:latin typeface="Cambria Math" panose="02040503050406030204" pitchFamily="18" charset="0"/>
                                    </a:rPr>
                                    <m:t>−3</m:t>
                                  </m:r>
                                </m:sup>
                              </m:sSup>
                            </m:oMath>
                          </a14:m>
                          <a:r>
                            <a:rPr lang="en-US" sz="3600" b="0" dirty="0">
                              <a:solidFill>
                                <a:schemeClr val="tx1"/>
                              </a:solidFill>
                            </a:rPr>
                            <a:t> </a:t>
                          </a:r>
                          <a:r>
                            <a:rPr lang="en-US" sz="3600" b="0" baseline="0" dirty="0">
                              <a:solidFill>
                                <a:schemeClr val="tx1"/>
                              </a:solidFill>
                            </a:rPr>
                            <a:t>g cm</a:t>
                          </a:r>
                          <a:r>
                            <a:rPr lang="en-US" sz="3600" b="0" baseline="30000" dirty="0">
                              <a:solidFill>
                                <a:schemeClr val="tx1"/>
                              </a:solidFill>
                            </a:rPr>
                            <a:t>-3</a:t>
                          </a:r>
                          <a:endParaRPr lang="en-US"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573249606"/>
                      </a:ext>
                    </a:extLst>
                  </a:tr>
                  <a:tr h="370840">
                    <a:tc>
                      <a:txBody>
                        <a:bodyPr/>
                        <a:lstStyle/>
                        <a:p>
                          <a:r>
                            <a:rPr lang="en-US" sz="3600" b="0" i="0" u="none" dirty="0">
                              <a:solidFill>
                                <a:schemeClr val="tx1"/>
                              </a:solidFill>
                            </a:rPr>
                            <a:t>Dynamic Viscosity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600" b="0" i="1" smtClean="0">
                                    <a:solidFill>
                                      <a:schemeClr val="tx1"/>
                                    </a:solidFill>
                                    <a:latin typeface="Cambria Math" panose="02040503050406030204" pitchFamily="18" charset="0"/>
                                  </a:rPr>
                                  <m:t>𝜈</m:t>
                                </m:r>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69748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600" b="0" i="0" smtClean="0">
                                  <a:solidFill>
                                    <a:schemeClr val="tx1"/>
                                  </a:solidFill>
                                  <a:latin typeface="Cambria Math" panose="02040503050406030204" pitchFamily="18" charset="0"/>
                                </a:rPr>
                                <m:t>1.40</m:t>
                              </m:r>
                              <m:r>
                                <a:rPr lang="en-US" sz="3600" b="0" i="1" smtClean="0">
                                  <a:solidFill>
                                    <a:schemeClr val="tx1"/>
                                  </a:solidFill>
                                  <a:latin typeface="Cambria Math" panose="02040503050406030204" pitchFamily="18" charset="0"/>
                                </a:rPr>
                                <m:t>⋅</m:t>
                              </m:r>
                              <m:sSup>
                                <m:sSupPr>
                                  <m:ctrlPr>
                                    <a:rPr lang="en-US" sz="3600" b="0" i="1" smtClean="0">
                                      <a:solidFill>
                                        <a:schemeClr val="tx1"/>
                                      </a:solidFill>
                                      <a:latin typeface="Cambria Math" panose="02040503050406030204" pitchFamily="18" charset="0"/>
                                    </a:rPr>
                                  </m:ctrlPr>
                                </m:sSupPr>
                                <m:e>
                                  <m:r>
                                    <a:rPr lang="en-US" sz="3600" b="0" i="1" smtClean="0">
                                      <a:solidFill>
                                        <a:schemeClr val="tx1"/>
                                      </a:solidFill>
                                      <a:latin typeface="Cambria Math" panose="02040503050406030204" pitchFamily="18" charset="0"/>
                                    </a:rPr>
                                    <m:t>10</m:t>
                                  </m:r>
                                </m:e>
                                <m:sup>
                                  <m:r>
                                    <a:rPr lang="en-US" sz="3600" b="0" i="1" smtClean="0">
                                      <a:solidFill>
                                        <a:schemeClr val="tx1"/>
                                      </a:solidFill>
                                      <a:latin typeface="Cambria Math" panose="02040503050406030204" pitchFamily="18" charset="0"/>
                                    </a:rPr>
                                    <m:t>6</m:t>
                                  </m:r>
                                </m:sup>
                              </m:sSup>
                            </m:oMath>
                          </a14:m>
                          <a:r>
                            <a:rPr lang="en-US" sz="3600" b="0" dirty="0">
                              <a:solidFill>
                                <a:schemeClr val="tx1"/>
                              </a:solidFill>
                            </a:rPr>
                            <a:t> cm</a:t>
                          </a:r>
                          <a:r>
                            <a:rPr lang="en-US" sz="3600" b="0" baseline="30000" dirty="0">
                              <a:solidFill>
                                <a:schemeClr val="tx1"/>
                              </a:solidFill>
                            </a:rPr>
                            <a:t>2</a:t>
                          </a:r>
                          <a:r>
                            <a:rPr lang="en-US" sz="3600" b="0" baseline="0" dirty="0">
                              <a:solidFill>
                                <a:schemeClr val="tx1"/>
                              </a:solidFill>
                            </a:rPr>
                            <a:t> s</a:t>
                          </a:r>
                          <a:r>
                            <a:rPr lang="en-US" sz="3600" b="0" baseline="30000" dirty="0">
                              <a:solidFill>
                                <a:schemeClr val="tx1"/>
                              </a:solidFill>
                            </a:rPr>
                            <a:t>-1</a:t>
                          </a:r>
                          <a:endParaRPr lang="en-US" sz="36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285408"/>
                      </a:ext>
                    </a:extLst>
                  </a:tr>
                </a:tbl>
              </a:graphicData>
            </a:graphic>
          </p:graphicFrame>
        </mc:Choice>
        <mc:Fallback xmlns="">
          <p:graphicFrame>
            <p:nvGraphicFramePr>
              <p:cNvPr id="72" name="Table 72">
                <a:extLst>
                  <a:ext uri="{FF2B5EF4-FFF2-40B4-BE49-F238E27FC236}">
                    <a16:creationId xmlns:a16="http://schemas.microsoft.com/office/drawing/2014/main" id="{FF2956D3-F115-EF49-9190-5E36D4411A9B}"/>
                  </a:ext>
                </a:extLst>
              </p:cNvPr>
              <p:cNvGraphicFramePr>
                <a:graphicFrameLocks noGrp="1"/>
              </p:cNvGraphicFramePr>
              <p:nvPr>
                <p:extLst>
                  <p:ext uri="{D42A27DB-BD31-4B8C-83A1-F6EECF244321}">
                    <p14:modId xmlns:p14="http://schemas.microsoft.com/office/powerpoint/2010/main" val="212994342"/>
                  </p:ext>
                </p:extLst>
              </p:nvPr>
            </p:nvGraphicFramePr>
            <p:xfrm>
              <a:off x="1075520" y="28673133"/>
              <a:ext cx="15296655" cy="5760720"/>
            </p:xfrm>
            <a:graphic>
              <a:graphicData uri="http://schemas.openxmlformats.org/drawingml/2006/table">
                <a:tbl>
                  <a:tblPr firstRow="1" bandRow="1">
                    <a:tableStyleId>{5C22544A-7EE6-4342-B048-85BDC9FD1C3A}</a:tableStyleId>
                  </a:tblPr>
                  <a:tblGrid>
                    <a:gridCol w="5098885">
                      <a:extLst>
                        <a:ext uri="{9D8B030D-6E8A-4147-A177-3AD203B41FA5}">
                          <a16:colId xmlns:a16="http://schemas.microsoft.com/office/drawing/2014/main" val="3994372553"/>
                        </a:ext>
                      </a:extLst>
                    </a:gridCol>
                    <a:gridCol w="5098885">
                      <a:extLst>
                        <a:ext uri="{9D8B030D-6E8A-4147-A177-3AD203B41FA5}">
                          <a16:colId xmlns:a16="http://schemas.microsoft.com/office/drawing/2014/main" val="589134831"/>
                        </a:ext>
                      </a:extLst>
                    </a:gridCol>
                    <a:gridCol w="5098885">
                      <a:extLst>
                        <a:ext uri="{9D8B030D-6E8A-4147-A177-3AD203B41FA5}">
                          <a16:colId xmlns:a16="http://schemas.microsoft.com/office/drawing/2014/main" val="2874234935"/>
                        </a:ext>
                      </a:extLst>
                    </a:gridCol>
                  </a:tblGrid>
                  <a:tr h="640080">
                    <a:tc>
                      <a:txBody>
                        <a:bodyPr/>
                        <a:lstStyle/>
                        <a:p>
                          <a:r>
                            <a:rPr lang="en-US" sz="3600" b="0" i="0" u="none" dirty="0">
                              <a:solidFill>
                                <a:schemeClr val="tx1"/>
                              </a:solidFill>
                            </a:rPr>
                            <a:t>Quantity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663723"/>
                      </a:ext>
                    </a:extLst>
                  </a:tr>
                  <a:tr h="640080">
                    <a:tc>
                      <a:txBody>
                        <a:bodyPr/>
                        <a:lstStyle/>
                        <a:p>
                          <a:r>
                            <a:rPr lang="en-US" sz="3600" b="0" i="0" u="none" dirty="0">
                              <a:solidFill>
                                <a:schemeClr val="tx1"/>
                              </a:solidFill>
                            </a:rPr>
                            <a:t>Ion Temperature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13"/>
                          <a:stretch>
                            <a:fillRect l="-100000" t="-116000" r="-100249" b="-744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13"/>
                          <a:stretch>
                            <a:fillRect l="-200000" t="-116000" r="-249" b="-744000"/>
                          </a:stretch>
                        </a:blipFill>
                      </a:tcPr>
                    </a:tc>
                    <a:extLst>
                      <a:ext uri="{0D108BD9-81ED-4DB2-BD59-A6C34878D82A}">
                        <a16:rowId xmlns:a16="http://schemas.microsoft.com/office/drawing/2014/main" val="1888528783"/>
                      </a:ext>
                    </a:extLst>
                  </a:tr>
                  <a:tr h="640080">
                    <a:tc>
                      <a:txBody>
                        <a:bodyPr/>
                        <a:lstStyle/>
                        <a:p>
                          <a:r>
                            <a:rPr lang="en-US" sz="3600" b="0" i="0" u="none" dirty="0">
                              <a:solidFill>
                                <a:schemeClr val="tx1"/>
                              </a:solidFill>
                            </a:rPr>
                            <a:t>Average atomic weight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100000" t="-211765" r="-100249" b="-629412"/>
                          </a:stretch>
                        </a:blipFill>
                      </a:tcPr>
                    </a:tc>
                    <a:tc>
                      <a:txBody>
                        <a:bodyPr/>
                        <a:lstStyle/>
                        <a:p>
                          <a:pPr marL="0" marR="0" lvl="0" indent="0" algn="ctr" defTabSz="2697480" rtl="0" eaLnBrk="1" fontAlgn="auto" latinLnBrk="0" hangingPunct="1">
                            <a:lnSpc>
                              <a:spcPct val="100000"/>
                            </a:lnSpc>
                            <a:spcBef>
                              <a:spcPts val="0"/>
                            </a:spcBef>
                            <a:spcAft>
                              <a:spcPts val="0"/>
                            </a:spcAft>
                            <a:buClrTx/>
                            <a:buSzTx/>
                            <a:buFontTx/>
                            <a:buNone/>
                            <a:tabLst/>
                            <a:defRPr/>
                          </a:pPr>
                          <a:r>
                            <a:rPr lang="en-US" sz="3600" b="0" dirty="0">
                              <a:solidFill>
                                <a:schemeClr val="tx1"/>
                              </a:solidFill>
                            </a:rPr>
                            <a:t>8.5 </a:t>
                          </a:r>
                          <a:r>
                            <a:rPr lang="en-US" sz="3600" b="0" dirty="0" err="1">
                              <a:solidFill>
                                <a:schemeClr val="tx1"/>
                              </a:solidFill>
                            </a:rPr>
                            <a:t>a.m.u.</a:t>
                          </a:r>
                          <a:r>
                            <a:rPr lang="en-US" sz="3600" b="0" dirty="0">
                              <a:solidFill>
                                <a:schemeClr val="tx1"/>
                              </a:solidFill>
                            </a:rPr>
                            <a:t> </a:t>
                          </a:r>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05054934"/>
                      </a:ext>
                    </a:extLst>
                  </a:tr>
                  <a:tr h="640080">
                    <a:tc>
                      <a:txBody>
                        <a:bodyPr/>
                        <a:lstStyle/>
                        <a:p>
                          <a:r>
                            <a:rPr lang="en-US" sz="3600" b="0" i="0" u="none" dirty="0">
                              <a:solidFill>
                                <a:schemeClr val="tx1"/>
                              </a:solidFill>
                            </a:rPr>
                            <a:t>Average ion 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100000" t="-318000" r="-100249" b="-542000"/>
                          </a:stretch>
                        </a:blipFill>
                      </a:tcPr>
                    </a:tc>
                    <a:tc>
                      <a:txBody>
                        <a:bodyPr/>
                        <a:lstStyle/>
                        <a:p>
                          <a:pPr algn="ctr"/>
                          <a:r>
                            <a:rPr lang="en-US" sz="3600" b="0" i="0" u="none" dirty="0">
                              <a:solidFill>
                                <a:schemeClr val="tx1"/>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340485526"/>
                      </a:ext>
                    </a:extLst>
                  </a:tr>
                  <a:tr h="640080">
                    <a:tc>
                      <a:txBody>
                        <a:bodyPr/>
                        <a:lstStyle/>
                        <a:p>
                          <a:r>
                            <a:rPr lang="en-US" sz="3600" b="0" i="0" u="none" dirty="0">
                              <a:solidFill>
                                <a:schemeClr val="tx1"/>
                              </a:solidFill>
                            </a:rPr>
                            <a:t>Ion 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100000" t="-409804" r="-100249" b="-431373"/>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200000" t="-409804" r="-249" b="-431373"/>
                          </a:stretch>
                        </a:blipFill>
                      </a:tcPr>
                    </a:tc>
                    <a:extLst>
                      <a:ext uri="{0D108BD9-81ED-4DB2-BD59-A6C34878D82A}">
                        <a16:rowId xmlns:a16="http://schemas.microsoft.com/office/drawing/2014/main" val="2350970932"/>
                      </a:ext>
                    </a:extLst>
                  </a:tr>
                  <a:tr h="640080">
                    <a:tc>
                      <a:txBody>
                        <a:bodyPr/>
                        <a:lstStyle/>
                        <a:p>
                          <a:r>
                            <a:rPr lang="en-US" sz="3600" b="0" i="0" u="none" dirty="0">
                              <a:solidFill>
                                <a:schemeClr val="tx1"/>
                              </a:solidFill>
                            </a:rPr>
                            <a:t>Coulomb Logarithm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100000" t="-520000" r="-100249" b="-340000"/>
                          </a:stretch>
                        </a:blipFill>
                      </a:tcPr>
                    </a:tc>
                    <a:tc>
                      <a:txBody>
                        <a:bodyPr/>
                        <a:lstStyle/>
                        <a:p>
                          <a:pPr algn="ctr"/>
                          <a:r>
                            <a:rPr lang="en-US" sz="3600" b="0" i="0" u="none"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66567153"/>
                      </a:ext>
                    </a:extLst>
                  </a:tr>
                  <a:tr h="640080">
                    <a:tc>
                      <a:txBody>
                        <a:bodyPr/>
                        <a:lstStyle/>
                        <a:p>
                          <a:pPr marL="0" marR="0" lvl="0" indent="0" algn="l" defTabSz="2697480" rtl="0" eaLnBrk="1" fontAlgn="auto" latinLnBrk="0" hangingPunct="1">
                            <a:lnSpc>
                              <a:spcPct val="100000"/>
                            </a:lnSpc>
                            <a:spcBef>
                              <a:spcPts val="0"/>
                            </a:spcBef>
                            <a:spcAft>
                              <a:spcPts val="0"/>
                            </a:spcAft>
                            <a:buClrTx/>
                            <a:buSzTx/>
                            <a:buFontTx/>
                            <a:buNone/>
                            <a:tabLst/>
                            <a:defRPr/>
                          </a:pPr>
                          <a:r>
                            <a:rPr lang="en-US" sz="3600" b="0" i="0" u="none" dirty="0">
                              <a:solidFill>
                                <a:schemeClr val="tx1"/>
                              </a:solidFill>
                            </a:rPr>
                            <a:t>Gaussian Width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100000" t="-607843" r="-100249" b="-233333"/>
                          </a:stretch>
                        </a:blipFill>
                      </a:tcPr>
                    </a:tc>
                    <a:tc>
                      <a:txBody>
                        <a:bodyPr/>
                        <a:lstStyle/>
                        <a:p>
                          <a:pPr algn="ctr"/>
                          <a:r>
                            <a:rPr lang="en-US" sz="3600" b="0" i="0" u="none" dirty="0">
                              <a:solidFill>
                                <a:schemeClr val="tx1"/>
                              </a:solidFill>
                            </a:rPr>
                            <a:t>1/128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729131384"/>
                      </a:ext>
                    </a:extLst>
                  </a:tr>
                  <a:tr h="640080">
                    <a:tc>
                      <a:txBody>
                        <a:bodyPr/>
                        <a:lstStyle/>
                        <a:p>
                          <a:r>
                            <a:rPr lang="en-US" sz="3600" b="0" i="0" u="none" dirty="0">
                              <a:solidFill>
                                <a:schemeClr val="tx1"/>
                              </a:solidFill>
                            </a:rPr>
                            <a:t>Density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100000" t="-722000" r="-100249" b="-138000"/>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13"/>
                          <a:stretch>
                            <a:fillRect l="-200000" t="-722000" r="-249" b="-138000"/>
                          </a:stretch>
                        </a:blipFill>
                      </a:tcPr>
                    </a:tc>
                    <a:extLst>
                      <a:ext uri="{0D108BD9-81ED-4DB2-BD59-A6C34878D82A}">
                        <a16:rowId xmlns:a16="http://schemas.microsoft.com/office/drawing/2014/main" val="1573249606"/>
                      </a:ext>
                    </a:extLst>
                  </a:tr>
                  <a:tr h="640080">
                    <a:tc>
                      <a:txBody>
                        <a:bodyPr/>
                        <a:lstStyle/>
                        <a:p>
                          <a:r>
                            <a:rPr lang="en-US" sz="3600" b="0" i="0" u="none" dirty="0">
                              <a:solidFill>
                                <a:schemeClr val="tx1"/>
                              </a:solidFill>
                            </a:rPr>
                            <a:t>Dynamic Viscosity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100000" t="-805882" r="-100249" b="-35294"/>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3"/>
                          <a:stretch>
                            <a:fillRect l="-200000" t="-805882" r="-249" b="-35294"/>
                          </a:stretch>
                        </a:blipFill>
                      </a:tcPr>
                    </a:tc>
                    <a:extLst>
                      <a:ext uri="{0D108BD9-81ED-4DB2-BD59-A6C34878D82A}">
                        <a16:rowId xmlns:a16="http://schemas.microsoft.com/office/drawing/2014/main" val="424285408"/>
                      </a:ext>
                    </a:extLst>
                  </a:tr>
                </a:tbl>
              </a:graphicData>
            </a:graphic>
          </p:graphicFrame>
        </mc:Fallback>
      </mc:AlternateContent>
      <p:pic>
        <p:nvPicPr>
          <p:cNvPr id="76" name="Picture 75">
            <a:extLst>
              <a:ext uri="{FF2B5EF4-FFF2-40B4-BE49-F238E27FC236}">
                <a16:creationId xmlns:a16="http://schemas.microsoft.com/office/drawing/2014/main" id="{ED67BA12-F7A6-5243-9084-1282A95D8AA3}"/>
              </a:ext>
            </a:extLst>
          </p:cNvPr>
          <p:cNvPicPr>
            <a:picLocks noChangeAspect="1"/>
          </p:cNvPicPr>
          <p:nvPr/>
        </p:nvPicPr>
        <p:blipFill>
          <a:blip r:embed="rId14"/>
          <a:stretch>
            <a:fillRect/>
          </a:stretch>
        </p:blipFill>
        <p:spPr>
          <a:xfrm>
            <a:off x="36022944" y="10258278"/>
            <a:ext cx="13417364" cy="13417364"/>
          </a:xfrm>
          <a:prstGeom prst="rect">
            <a:avLst/>
          </a:prstGeom>
        </p:spPr>
      </p:pic>
      <p:pic>
        <p:nvPicPr>
          <p:cNvPr id="1029" name="Picture 5" descr="From University of Rochester Laboratory for Laser Energetics via WIRED: “A  Bizarre Form of Water May Exist All Over the Universe” | sciencesprings">
            <a:extLst>
              <a:ext uri="{FF2B5EF4-FFF2-40B4-BE49-F238E27FC236}">
                <a16:creationId xmlns:a16="http://schemas.microsoft.com/office/drawing/2014/main" id="{7ACD4B5D-09DE-1245-BD1F-1BCECC5FB39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58804" y="3599996"/>
            <a:ext cx="687847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a:extLst>
              <a:ext uri="{FF2B5EF4-FFF2-40B4-BE49-F238E27FC236}">
                <a16:creationId xmlns:a16="http://schemas.microsoft.com/office/drawing/2014/main" id="{50649BF9-A445-E542-9DF3-FB0DDF2D03B1}"/>
              </a:ext>
            </a:extLst>
          </p:cNvPr>
          <p:cNvPicPr>
            <a:picLocks noChangeAspect="1"/>
          </p:cNvPicPr>
          <p:nvPr/>
        </p:nvPicPr>
        <p:blipFill>
          <a:blip r:embed="rId16"/>
          <a:stretch>
            <a:fillRect/>
          </a:stretch>
        </p:blipFill>
        <p:spPr>
          <a:xfrm>
            <a:off x="22182898" y="11980391"/>
            <a:ext cx="7035800" cy="2044700"/>
          </a:xfrm>
          <a:prstGeom prst="rect">
            <a:avLst/>
          </a:prstGeom>
        </p:spPr>
      </p:pic>
      <p:pic>
        <p:nvPicPr>
          <p:cNvPr id="21" name="Picture 20">
            <a:extLst>
              <a:ext uri="{FF2B5EF4-FFF2-40B4-BE49-F238E27FC236}">
                <a16:creationId xmlns:a16="http://schemas.microsoft.com/office/drawing/2014/main" id="{3F131BFC-D2A1-BE46-8E14-2B94F1BE9FA7}"/>
              </a:ext>
            </a:extLst>
          </p:cNvPr>
          <p:cNvPicPr>
            <a:picLocks noChangeAspect="1"/>
          </p:cNvPicPr>
          <p:nvPr/>
        </p:nvPicPr>
        <p:blipFill>
          <a:blip r:embed="rId17"/>
          <a:stretch>
            <a:fillRect/>
          </a:stretch>
        </p:blipFill>
        <p:spPr>
          <a:xfrm>
            <a:off x="22113638" y="9292351"/>
            <a:ext cx="7174319" cy="1837944"/>
          </a:xfrm>
          <a:prstGeom prst="rect">
            <a:avLst/>
          </a:prstGeom>
        </p:spPr>
      </p:pic>
      <p:pic>
        <p:nvPicPr>
          <p:cNvPr id="3" name="Picture 2">
            <a:extLst>
              <a:ext uri="{FF2B5EF4-FFF2-40B4-BE49-F238E27FC236}">
                <a16:creationId xmlns:a16="http://schemas.microsoft.com/office/drawing/2014/main" id="{272A0313-C901-4A4E-9126-2C67B9CE930A}"/>
              </a:ext>
            </a:extLst>
          </p:cNvPr>
          <p:cNvPicPr>
            <a:picLocks noChangeAspect="1"/>
          </p:cNvPicPr>
          <p:nvPr/>
        </p:nvPicPr>
        <p:blipFill>
          <a:blip r:embed="rId18"/>
          <a:stretch>
            <a:fillRect/>
          </a:stretch>
        </p:blipFill>
        <p:spPr>
          <a:xfrm>
            <a:off x="5628076" y="26016992"/>
            <a:ext cx="6210300" cy="1206500"/>
          </a:xfrm>
          <a:prstGeom prst="rect">
            <a:avLst/>
          </a:prstGeom>
        </p:spPr>
      </p:pic>
      <mc:AlternateContent xmlns:mc="http://schemas.openxmlformats.org/markup-compatibility/2006" xmlns:a14="http://schemas.microsoft.com/office/drawing/2010/main">
        <mc:Choice Requires="a14">
          <p:graphicFrame>
            <p:nvGraphicFramePr>
              <p:cNvPr id="26" name="Table 72">
                <a:extLst>
                  <a:ext uri="{FF2B5EF4-FFF2-40B4-BE49-F238E27FC236}">
                    <a16:creationId xmlns:a16="http://schemas.microsoft.com/office/drawing/2014/main" id="{E384D2F7-F950-6E40-9F78-A6A13C634395}"/>
                  </a:ext>
                </a:extLst>
              </p:cNvPr>
              <p:cNvGraphicFramePr>
                <a:graphicFrameLocks noGrp="1"/>
              </p:cNvGraphicFramePr>
              <p:nvPr>
                <p:extLst>
                  <p:ext uri="{D42A27DB-BD31-4B8C-83A1-F6EECF244321}">
                    <p14:modId xmlns:p14="http://schemas.microsoft.com/office/powerpoint/2010/main" val="286295616"/>
                  </p:ext>
                </p:extLst>
              </p:nvPr>
            </p:nvGraphicFramePr>
            <p:xfrm>
              <a:off x="17893078" y="32206201"/>
              <a:ext cx="15296655" cy="2144205"/>
            </p:xfrm>
            <a:graphic>
              <a:graphicData uri="http://schemas.openxmlformats.org/drawingml/2006/table">
                <a:tbl>
                  <a:tblPr firstRow="1" bandRow="1">
                    <a:tableStyleId>{5C22544A-7EE6-4342-B048-85BDC9FD1C3A}</a:tableStyleId>
                  </a:tblPr>
                  <a:tblGrid>
                    <a:gridCol w="5098885">
                      <a:extLst>
                        <a:ext uri="{9D8B030D-6E8A-4147-A177-3AD203B41FA5}">
                          <a16:colId xmlns:a16="http://schemas.microsoft.com/office/drawing/2014/main" val="3994372553"/>
                        </a:ext>
                      </a:extLst>
                    </a:gridCol>
                    <a:gridCol w="5098885">
                      <a:extLst>
                        <a:ext uri="{9D8B030D-6E8A-4147-A177-3AD203B41FA5}">
                          <a16:colId xmlns:a16="http://schemas.microsoft.com/office/drawing/2014/main" val="589134831"/>
                        </a:ext>
                      </a:extLst>
                    </a:gridCol>
                    <a:gridCol w="5098885">
                      <a:extLst>
                        <a:ext uri="{9D8B030D-6E8A-4147-A177-3AD203B41FA5}">
                          <a16:colId xmlns:a16="http://schemas.microsoft.com/office/drawing/2014/main" val="2874234935"/>
                        </a:ext>
                      </a:extLst>
                    </a:gridCol>
                  </a:tblGrid>
                  <a:tr h="511946">
                    <a:tc>
                      <a:txBody>
                        <a:bodyPr/>
                        <a:lstStyle/>
                        <a:p>
                          <a:r>
                            <a:rPr lang="en-US" sz="3600" b="0" i="0" u="none" dirty="0">
                              <a:solidFill>
                                <a:schemeClr val="tx1"/>
                              </a:solidFill>
                            </a:rPr>
                            <a:t>Quantity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663723"/>
                      </a:ext>
                    </a:extLst>
                  </a:tr>
                  <a:tr h="370840">
                    <a:tc>
                      <a:txBody>
                        <a:bodyPr/>
                        <a:lstStyle/>
                        <a:p>
                          <a:r>
                            <a:rPr lang="en-US" sz="3600" b="0" i="0" u="none" dirty="0" err="1">
                              <a:solidFill>
                                <a:schemeClr val="tx1"/>
                              </a:solidFill>
                            </a:rPr>
                            <a:t>Renyolds</a:t>
                          </a:r>
                          <a:r>
                            <a:rPr lang="en-US" sz="3600" b="0" i="0" u="none" dirty="0">
                              <a:solidFill>
                                <a:schemeClr val="tx1"/>
                              </a:solidFill>
                            </a:rPr>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3600" b="0" i="0" u="none" dirty="0">
                              <a:solidFill>
                                <a:schemeClr val="tx1"/>
                              </a:solidFill>
                            </a:rPr>
                            <a: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14:m>
                            <m:oMathPara xmlns:m="http://schemas.openxmlformats.org/officeDocument/2006/math">
                              <m:oMathParaPr>
                                <m:jc m:val="centerGroup"/>
                              </m:oMathParaPr>
                              <m:oMath xmlns:m="http://schemas.openxmlformats.org/officeDocument/2006/math">
                                <m:r>
                                  <a:rPr lang="en-US" sz="3600" b="0" i="1" baseline="0" smtClean="0">
                                    <a:solidFill>
                                      <a:schemeClr val="tx1"/>
                                    </a:solidFill>
                                    <a:latin typeface="Cambria Math" panose="02040503050406030204" pitchFamily="18" charset="0"/>
                                  </a:rPr>
                                  <m:t>∼1⋅</m:t>
                                </m:r>
                                <m:sSup>
                                  <m:sSupPr>
                                    <m:ctrlPr>
                                      <a:rPr lang="en-US" sz="3600" b="0" i="1" baseline="0" smtClean="0">
                                        <a:solidFill>
                                          <a:schemeClr val="tx1"/>
                                        </a:solidFill>
                                        <a:latin typeface="Cambria Math" panose="02040503050406030204" pitchFamily="18" charset="0"/>
                                      </a:rPr>
                                    </m:ctrlPr>
                                  </m:sSupPr>
                                  <m:e>
                                    <m:r>
                                      <a:rPr lang="en-US" sz="3600" b="0" i="1" baseline="0" smtClean="0">
                                        <a:solidFill>
                                          <a:schemeClr val="tx1"/>
                                        </a:solidFill>
                                        <a:latin typeface="Cambria Math" panose="02040503050406030204" pitchFamily="18" charset="0"/>
                                      </a:rPr>
                                      <m:t>10</m:t>
                                    </m:r>
                                  </m:e>
                                  <m:sup>
                                    <m:r>
                                      <a:rPr lang="en-US" sz="3600" b="0" i="1" baseline="0" smtClean="0">
                                        <a:solidFill>
                                          <a:schemeClr val="tx1"/>
                                        </a:solidFill>
                                        <a:latin typeface="Cambria Math" panose="02040503050406030204" pitchFamily="18" charset="0"/>
                                      </a:rPr>
                                      <m:t>−11</m:t>
                                    </m:r>
                                  </m:sup>
                                </m:sSup>
                              </m:oMath>
                            </m:oMathPara>
                          </a14:m>
                          <a:endParaRPr lang="en-US" sz="36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573459945"/>
                      </a:ext>
                    </a:extLst>
                  </a:tr>
                  <a:tr h="370840">
                    <a:tc>
                      <a:txBody>
                        <a:bodyPr/>
                        <a:lstStyle/>
                        <a:p>
                          <a:r>
                            <a:rPr lang="en-US" sz="3600" b="0" i="0" u="none" dirty="0">
                              <a:solidFill>
                                <a:schemeClr val="tx1"/>
                              </a:solidFill>
                            </a:rPr>
                            <a:t>Viscous Time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r>
                                <a:rPr lang="en-US" sz="3600" b="0" i="1" smtClean="0">
                                  <a:solidFill>
                                    <a:schemeClr val="tx1"/>
                                  </a:solidFill>
                                  <a:latin typeface="Cambria Math" panose="02040503050406030204" pitchFamily="18" charset="0"/>
                                </a:rPr>
                                <m:t>𝜏</m:t>
                              </m:r>
                            </m:oMath>
                          </a14:m>
                          <a:r>
                            <a:rPr lang="en-US" sz="3600" b="0" baseline="-25000" dirty="0">
                              <a:solidFill>
                                <a:schemeClr val="tx1"/>
                              </a:solidFill>
                            </a:rPr>
                            <a:t>visc</a:t>
                          </a:r>
                          <a14:m>
                            <m:oMath xmlns:m="http://schemas.openxmlformats.org/officeDocument/2006/math">
                              <m:r>
                                <a:rPr lang="en-US" sz="3600" b="0" i="1" baseline="0" dirty="0" smtClean="0">
                                  <a:solidFill>
                                    <a:schemeClr val="tx1"/>
                                  </a:solidFill>
                                  <a:latin typeface="Cambria Math" panose="02040503050406030204" pitchFamily="18" charset="0"/>
                                </a:rPr>
                                <m:t>=</m:t>
                              </m:r>
                              <m:f>
                                <m:fPr>
                                  <m:type m:val="skw"/>
                                  <m:ctrlPr>
                                    <a:rPr lang="en-US" sz="3600" b="0" i="1" baseline="0" dirty="0" smtClean="0">
                                      <a:solidFill>
                                        <a:schemeClr val="tx1"/>
                                      </a:solidFill>
                                      <a:latin typeface="Cambria Math" panose="02040503050406030204" pitchFamily="18" charset="0"/>
                                    </a:rPr>
                                  </m:ctrlPr>
                                </m:fPr>
                                <m:num>
                                  <m:sSup>
                                    <m:sSupPr>
                                      <m:ctrlPr>
                                        <a:rPr lang="en-US" sz="3600" b="0" i="1" baseline="0" dirty="0" smtClean="0">
                                          <a:solidFill>
                                            <a:schemeClr val="tx1"/>
                                          </a:solidFill>
                                          <a:latin typeface="Cambria Math" panose="02040503050406030204" pitchFamily="18" charset="0"/>
                                        </a:rPr>
                                      </m:ctrlPr>
                                    </m:sSupPr>
                                    <m:e>
                                      <m:r>
                                        <a:rPr lang="en-US" sz="3600" b="0" i="1" baseline="0" dirty="0" smtClean="0">
                                          <a:solidFill>
                                            <a:schemeClr val="tx1"/>
                                          </a:solidFill>
                                          <a:latin typeface="Cambria Math" panose="02040503050406030204" pitchFamily="18" charset="0"/>
                                        </a:rPr>
                                        <m:t>𝜎</m:t>
                                      </m:r>
                                    </m:e>
                                    <m:sup>
                                      <m:r>
                                        <a:rPr lang="en-US" sz="3600" b="0" i="1" baseline="0" dirty="0" smtClean="0">
                                          <a:solidFill>
                                            <a:schemeClr val="tx1"/>
                                          </a:solidFill>
                                          <a:latin typeface="Cambria Math" panose="02040503050406030204" pitchFamily="18" charset="0"/>
                                        </a:rPr>
                                        <m:t>2</m:t>
                                      </m:r>
                                    </m:sup>
                                  </m:sSup>
                                </m:num>
                                <m:den>
                                  <m:r>
                                    <a:rPr lang="en-US" sz="3600" b="0" i="1" baseline="0" dirty="0" smtClean="0">
                                      <a:solidFill>
                                        <a:schemeClr val="tx1"/>
                                      </a:solidFill>
                                      <a:latin typeface="Cambria Math" panose="02040503050406030204" pitchFamily="18" charset="0"/>
                                    </a:rPr>
                                    <m:t>2</m:t>
                                  </m:r>
                                  <m:r>
                                    <a:rPr lang="en-US" sz="3600" b="0" i="1" baseline="0" dirty="0" smtClean="0">
                                      <a:solidFill>
                                        <a:schemeClr val="tx1"/>
                                      </a:solidFill>
                                      <a:latin typeface="Cambria Math" panose="02040503050406030204" pitchFamily="18" charset="0"/>
                                    </a:rPr>
                                    <m:t>𝜈</m:t>
                                  </m:r>
                                </m:den>
                              </m:f>
                            </m:oMath>
                          </a14:m>
                          <a:endParaRPr lang="en-US" sz="3600" b="0" i="0" u="none" dirty="0">
                            <a:solidFill>
                              <a:schemeClr val="tx1"/>
                            </a:solidFill>
                          </a:endParaRPr>
                        </a:p>
                        <a:p>
                          <a:pPr algn="ctr"/>
                          <a:endParaRPr lang="en-US" sz="1100" b="0" i="0" u="non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269748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3600" b="0" i="1" baseline="0" dirty="0" smtClean="0">
                                  <a:solidFill>
                                    <a:schemeClr val="tx1"/>
                                  </a:solidFill>
                                  <a:latin typeface="Cambria Math" panose="02040503050406030204" pitchFamily="18" charset="0"/>
                                </a:rPr>
                                <m:t>∼2.8⋅</m:t>
                              </m:r>
                              <m:sSup>
                                <m:sSupPr>
                                  <m:ctrlPr>
                                    <a:rPr lang="en-US" sz="3600" b="0" i="1" baseline="0" dirty="0" smtClean="0">
                                      <a:solidFill>
                                        <a:schemeClr val="tx1"/>
                                      </a:solidFill>
                                      <a:latin typeface="Cambria Math" panose="02040503050406030204" pitchFamily="18" charset="0"/>
                                    </a:rPr>
                                  </m:ctrlPr>
                                </m:sSupPr>
                                <m:e>
                                  <m:r>
                                    <a:rPr lang="en-US" sz="3600" b="0" i="1" baseline="0" dirty="0" smtClean="0">
                                      <a:solidFill>
                                        <a:schemeClr val="tx1"/>
                                      </a:solidFill>
                                      <a:latin typeface="Cambria Math" panose="02040503050406030204" pitchFamily="18" charset="0"/>
                                    </a:rPr>
                                    <m:t>10</m:t>
                                  </m:r>
                                </m:e>
                                <m:sup>
                                  <m:r>
                                    <a:rPr lang="en-US" sz="3600" b="0" i="1" baseline="0" dirty="0" smtClean="0">
                                      <a:solidFill>
                                        <a:schemeClr val="tx1"/>
                                      </a:solidFill>
                                      <a:latin typeface="Cambria Math" panose="02040503050406030204" pitchFamily="18" charset="0"/>
                                    </a:rPr>
                                    <m:t>−9</m:t>
                                  </m:r>
                                </m:sup>
                              </m:sSup>
                              <m:r>
                                <a:rPr lang="en-US" sz="3600" b="0" i="1" baseline="0" dirty="0" smtClean="0">
                                  <a:solidFill>
                                    <a:schemeClr val="tx1"/>
                                  </a:solidFill>
                                  <a:latin typeface="Cambria Math" panose="02040503050406030204" pitchFamily="18" charset="0"/>
                                </a:rPr>
                                <m:t> </m:t>
                              </m:r>
                            </m:oMath>
                          </a14:m>
                          <a:r>
                            <a:rPr lang="en-US" sz="3600" b="0" baseline="0" dirty="0">
                              <a:solidFill>
                                <a:schemeClr val="tx1"/>
                              </a:solidFill>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75369745"/>
                      </a:ext>
                    </a:extLst>
                  </a:tr>
                </a:tbl>
              </a:graphicData>
            </a:graphic>
          </p:graphicFrame>
        </mc:Choice>
        <mc:Fallback xmlns="">
          <p:graphicFrame>
            <p:nvGraphicFramePr>
              <p:cNvPr id="26" name="Table 72">
                <a:extLst>
                  <a:ext uri="{FF2B5EF4-FFF2-40B4-BE49-F238E27FC236}">
                    <a16:creationId xmlns:a16="http://schemas.microsoft.com/office/drawing/2014/main" id="{E384D2F7-F950-6E40-9F78-A6A13C634395}"/>
                  </a:ext>
                </a:extLst>
              </p:cNvPr>
              <p:cNvGraphicFramePr>
                <a:graphicFrameLocks noGrp="1"/>
              </p:cNvGraphicFramePr>
              <p:nvPr>
                <p:extLst>
                  <p:ext uri="{D42A27DB-BD31-4B8C-83A1-F6EECF244321}">
                    <p14:modId xmlns:p14="http://schemas.microsoft.com/office/powerpoint/2010/main" val="286295616"/>
                  </p:ext>
                </p:extLst>
              </p:nvPr>
            </p:nvGraphicFramePr>
            <p:xfrm>
              <a:off x="17893078" y="32206201"/>
              <a:ext cx="15296655" cy="2144205"/>
            </p:xfrm>
            <a:graphic>
              <a:graphicData uri="http://schemas.openxmlformats.org/drawingml/2006/table">
                <a:tbl>
                  <a:tblPr firstRow="1" bandRow="1">
                    <a:tableStyleId>{5C22544A-7EE6-4342-B048-85BDC9FD1C3A}</a:tableStyleId>
                  </a:tblPr>
                  <a:tblGrid>
                    <a:gridCol w="5098885">
                      <a:extLst>
                        <a:ext uri="{9D8B030D-6E8A-4147-A177-3AD203B41FA5}">
                          <a16:colId xmlns:a16="http://schemas.microsoft.com/office/drawing/2014/main" val="3994372553"/>
                        </a:ext>
                      </a:extLst>
                    </a:gridCol>
                    <a:gridCol w="5098885">
                      <a:extLst>
                        <a:ext uri="{9D8B030D-6E8A-4147-A177-3AD203B41FA5}">
                          <a16:colId xmlns:a16="http://schemas.microsoft.com/office/drawing/2014/main" val="589134831"/>
                        </a:ext>
                      </a:extLst>
                    </a:gridCol>
                    <a:gridCol w="5098885">
                      <a:extLst>
                        <a:ext uri="{9D8B030D-6E8A-4147-A177-3AD203B41FA5}">
                          <a16:colId xmlns:a16="http://schemas.microsoft.com/office/drawing/2014/main" val="2874234935"/>
                        </a:ext>
                      </a:extLst>
                    </a:gridCol>
                  </a:tblGrid>
                  <a:tr h="640080">
                    <a:tc>
                      <a:txBody>
                        <a:bodyPr/>
                        <a:lstStyle/>
                        <a:p>
                          <a:r>
                            <a:rPr lang="en-US" sz="3600" b="0" i="0" u="none" dirty="0">
                              <a:solidFill>
                                <a:schemeClr val="tx1"/>
                              </a:solidFill>
                            </a:rPr>
                            <a:t>Quantity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Symbol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3600" b="0" i="0" u="none" dirty="0">
                              <a:solidFill>
                                <a:schemeClr val="tx1"/>
                              </a:solidFill>
                            </a:rPr>
                            <a:t>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2663723"/>
                      </a:ext>
                    </a:extLst>
                  </a:tr>
                  <a:tr h="640080">
                    <a:tc>
                      <a:txBody>
                        <a:bodyPr/>
                        <a:lstStyle/>
                        <a:p>
                          <a:r>
                            <a:rPr lang="en-US" sz="3600" b="0" i="0" u="none" dirty="0" err="1">
                              <a:solidFill>
                                <a:schemeClr val="tx1"/>
                              </a:solidFill>
                            </a:rPr>
                            <a:t>Renyolds</a:t>
                          </a:r>
                          <a:r>
                            <a:rPr lang="en-US" sz="3600" b="0" i="0" u="none" dirty="0">
                              <a:solidFill>
                                <a:schemeClr val="tx1"/>
                              </a:solidFill>
                            </a:rPr>
                            <a:t>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3600" b="0" i="0" u="none" dirty="0">
                              <a:solidFill>
                                <a:schemeClr val="tx1"/>
                              </a:solidFill>
                            </a:rPr>
                            <a: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blipFill>
                          <a:blip r:embed="rId19"/>
                          <a:stretch>
                            <a:fillRect l="-200000" t="-116000" r="-249" b="-388000"/>
                          </a:stretch>
                        </a:blipFill>
                      </a:tcPr>
                    </a:tc>
                    <a:extLst>
                      <a:ext uri="{0D108BD9-81ED-4DB2-BD59-A6C34878D82A}">
                        <a16:rowId xmlns:a16="http://schemas.microsoft.com/office/drawing/2014/main" val="2573459945"/>
                      </a:ext>
                    </a:extLst>
                  </a:tr>
                  <a:tr h="864045">
                    <a:tc>
                      <a:txBody>
                        <a:bodyPr/>
                        <a:lstStyle/>
                        <a:p>
                          <a:r>
                            <a:rPr lang="en-US" sz="3600" b="0" i="0" u="none" dirty="0">
                              <a:solidFill>
                                <a:schemeClr val="tx1"/>
                              </a:solidFill>
                            </a:rPr>
                            <a:t>Viscous Time Scale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100000" t="-156522" r="-100249" b="-181159"/>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19"/>
                          <a:stretch>
                            <a:fillRect l="-200000" t="-156522" r="-249" b="-181159"/>
                          </a:stretch>
                        </a:blipFill>
                      </a:tcPr>
                    </a:tc>
                    <a:extLst>
                      <a:ext uri="{0D108BD9-81ED-4DB2-BD59-A6C34878D82A}">
                        <a16:rowId xmlns:a16="http://schemas.microsoft.com/office/drawing/2014/main" val="2275369745"/>
                      </a:ext>
                    </a:extLst>
                  </a:tr>
                </a:tbl>
              </a:graphicData>
            </a:graphic>
          </p:graphicFrame>
        </mc:Fallback>
      </mc:AlternateContent>
      <p:pic>
        <p:nvPicPr>
          <p:cNvPr id="28" name="Picture 27"/>
          <p:cNvPicPr>
            <a:picLocks noChangeAspect="1"/>
          </p:cNvPicPr>
          <p:nvPr/>
        </p:nvPicPr>
        <p:blipFill>
          <a:blip r:embed="rId20">
            <a:clrChange>
              <a:clrFrom>
                <a:srgbClr val="FFFFFF"/>
              </a:clrFrom>
              <a:clrTo>
                <a:srgbClr val="FFFFFF">
                  <a:alpha val="0"/>
                </a:srgbClr>
              </a:clrTo>
            </a:clrChange>
          </a:blip>
          <a:stretch>
            <a:fillRect/>
          </a:stretch>
        </p:blipFill>
        <p:spPr>
          <a:xfrm>
            <a:off x="711244" y="198756"/>
            <a:ext cx="10127802" cy="3401239"/>
          </a:xfrm>
          <a:prstGeom prst="rect">
            <a:avLst/>
          </a:prstGeom>
        </p:spPr>
      </p:pic>
      <p:pic>
        <p:nvPicPr>
          <p:cNvPr id="32" name="Picture 4" descr="Nearly $13M in federal funding awarded to U of R for 'Physics Frontier  Center' | RochesterFirst">
            <a:extLst>
              <a:ext uri="{FF2B5EF4-FFF2-40B4-BE49-F238E27FC236}">
                <a16:creationId xmlns:a16="http://schemas.microsoft.com/office/drawing/2014/main" id="{4D4EAA61-E833-6049-BD95-A845CBD3BCA7}"/>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9650" y="3667660"/>
            <a:ext cx="3329304" cy="320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FDDDB42-54EE-4D43-ABB6-A3BA2C67D719}"/>
              </a:ext>
            </a:extLst>
          </p:cNvPr>
          <p:cNvPicPr>
            <a:picLocks/>
          </p:cNvPicPr>
          <p:nvPr/>
        </p:nvPicPr>
        <p:blipFill rotWithShape="1">
          <a:blip r:embed="rId22"/>
          <a:srcRect l="5737" t="3679" r="7165" b="7138"/>
          <a:stretch/>
        </p:blipFill>
        <p:spPr>
          <a:xfrm>
            <a:off x="17410367" y="20884521"/>
            <a:ext cx="16608531" cy="9652617"/>
          </a:xfrm>
          <a:prstGeom prst="rect">
            <a:avLst/>
          </a:prstGeom>
        </p:spPr>
      </p:pic>
    </p:spTree>
    <p:extLst>
      <p:ext uri="{BB962C8B-B14F-4D97-AF65-F5344CB8AC3E}">
        <p14:creationId xmlns:p14="http://schemas.microsoft.com/office/powerpoint/2010/main" val="94344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42910</TotalTime>
  <Words>1049</Words>
  <Application>Microsoft Macintosh PowerPoint</Application>
  <PresentationFormat>Custom</PresentationFormat>
  <Paragraphs>130</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Cambria Math</vt:lpstr>
      <vt:lpstr>Office Theme</vt:lpstr>
      <vt:lpstr>PowerPoint Presentation</vt:lpstr>
    </vt:vector>
  </TitlesOfParts>
  <Company>Department of Astronomy &amp; Astrophysics University of Chicago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Petros Tzeferacos</dc:creator>
  <cp:lastModifiedBy>Armstrong, Abigail</cp:lastModifiedBy>
  <cp:revision>1213</cp:revision>
  <cp:lastPrinted>2020-01-31T12:52:55Z</cp:lastPrinted>
  <dcterms:created xsi:type="dcterms:W3CDTF">2013-04-19T19:10:07Z</dcterms:created>
  <dcterms:modified xsi:type="dcterms:W3CDTF">2021-11-01T21:20:28Z</dcterms:modified>
</cp:coreProperties>
</file>